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1430000" cy="7340600"/>
  <p:notesSz cx="6858000" cy="9144000"/>
  <p:embeddedFontLst>
    <p:embeddedFont>
      <p:font typeface="Nunito Semi-Bold" charset="1" panose="00000000000000000000"/>
      <p:regular r:id="rId18"/>
    </p:embeddedFont>
    <p:embeddedFont>
      <p:font typeface="PT Sans" charset="1" panose="020B0503020203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.pn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7"/>
            <a:ext cx="11430000" cy="6438900"/>
          </a:xfrm>
          <a:custGeom>
            <a:avLst/>
            <a:gdLst/>
            <a:ahLst/>
            <a:cxnLst/>
            <a:rect r="r" b="b" t="t" l="l"/>
            <a:pathLst>
              <a:path h="6438900" w="11430000">
                <a:moveTo>
                  <a:pt x="0" y="0"/>
                </a:moveTo>
                <a:lnTo>
                  <a:pt x="11430000" y="0"/>
                </a:lnTo>
                <a:lnTo>
                  <a:pt x="11430000" y="6438900"/>
                </a:lnTo>
                <a:lnTo>
                  <a:pt x="0" y="643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" r="0" b="-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5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257"/>
            <a:ext cx="11430000" cy="6438643"/>
            <a:chOff x="0" y="0"/>
            <a:chExt cx="11430000" cy="64386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6438646"/>
            </a:xfrm>
            <a:custGeom>
              <a:avLst/>
              <a:gdLst/>
              <a:ahLst/>
              <a:cxnLst/>
              <a:rect r="r" b="b" t="t" l="l"/>
              <a:pathLst>
                <a:path h="6438646" w="11430000">
                  <a:moveTo>
                    <a:pt x="0" y="0"/>
                  </a:moveTo>
                  <a:lnTo>
                    <a:pt x="0" y="6438646"/>
                  </a:lnTo>
                  <a:lnTo>
                    <a:pt x="11430000" y="643864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3F3FF">
                <a:alpha val="74510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143750" y="257"/>
            <a:ext cx="4286250" cy="6438643"/>
          </a:xfrm>
          <a:custGeom>
            <a:avLst/>
            <a:gdLst/>
            <a:ahLst/>
            <a:cxnLst/>
            <a:rect r="r" b="b" t="t" l="l"/>
            <a:pathLst>
              <a:path h="6438643" w="4286250">
                <a:moveTo>
                  <a:pt x="0" y="0"/>
                </a:moveTo>
                <a:lnTo>
                  <a:pt x="4286250" y="0"/>
                </a:lnTo>
                <a:lnTo>
                  <a:pt x="428625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" t="-3" r="-7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7575" y="1913115"/>
            <a:ext cx="6038221" cy="2496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b="true" sz="3375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Supply Chain Management: A Tableau-Powered Journey</a:t>
            </a:r>
          </a:p>
          <a:p>
            <a:pPr algn="l">
              <a:lnSpc>
                <a:spcPts val="2287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This presentation explores the journey of optimizing supply chain management using Tableau, a powerful data visualization tool. It covers challenges, data-driven insights, and how Tableau facilitates informed decision-making.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3503" y="-63503"/>
            <a:ext cx="11556997" cy="7146922"/>
            <a:chOff x="0" y="0"/>
            <a:chExt cx="11557000" cy="71469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0" y="63500"/>
              <a:ext cx="11430000" cy="7019925"/>
            </a:xfrm>
            <a:custGeom>
              <a:avLst/>
              <a:gdLst/>
              <a:ahLst/>
              <a:cxnLst/>
              <a:rect r="r" b="b" t="t" l="l"/>
              <a:pathLst>
                <a:path h="7019925" w="11430000">
                  <a:moveTo>
                    <a:pt x="0" y="0"/>
                  </a:moveTo>
                  <a:lnTo>
                    <a:pt x="0" y="7019925"/>
                  </a:lnTo>
                  <a:lnTo>
                    <a:pt x="11430000" y="70199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500" y="63500"/>
              <a:ext cx="11430000" cy="7019925"/>
            </a:xfrm>
            <a:custGeom>
              <a:avLst/>
              <a:gdLst/>
              <a:ahLst/>
              <a:cxnLst/>
              <a:rect r="r" b="b" t="t" l="l"/>
              <a:pathLst>
                <a:path h="7019925" w="11430000">
                  <a:moveTo>
                    <a:pt x="0" y="0"/>
                  </a:moveTo>
                  <a:lnTo>
                    <a:pt x="0" y="7019925"/>
                  </a:lnTo>
                  <a:lnTo>
                    <a:pt x="11430000" y="70199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7F3F2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1430000" cy="7019925"/>
          </a:xfrm>
          <a:custGeom>
            <a:avLst/>
            <a:gdLst/>
            <a:ahLst/>
            <a:cxnLst/>
            <a:rect r="r" b="b" t="t" l="l"/>
            <a:pathLst>
              <a:path h="7019925" w="11430000">
                <a:moveTo>
                  <a:pt x="0" y="0"/>
                </a:moveTo>
                <a:lnTo>
                  <a:pt x="11430000" y="0"/>
                </a:lnTo>
                <a:lnTo>
                  <a:pt x="11430000" y="7019925"/>
                </a:lnTo>
                <a:lnTo>
                  <a:pt x="0" y="7019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-2"/>
            <a:ext cx="11430000" cy="7019925"/>
            <a:chOff x="0" y="0"/>
            <a:chExt cx="11430000" cy="70199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30000" cy="7019925"/>
            </a:xfrm>
            <a:custGeom>
              <a:avLst/>
              <a:gdLst/>
              <a:ahLst/>
              <a:cxnLst/>
              <a:rect r="r" b="b" t="t" l="l"/>
              <a:pathLst>
                <a:path h="7019925" w="11430000">
                  <a:moveTo>
                    <a:pt x="0" y="0"/>
                  </a:moveTo>
                  <a:lnTo>
                    <a:pt x="0" y="7019925"/>
                  </a:lnTo>
                  <a:lnTo>
                    <a:pt x="11430000" y="70199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3F3FF">
                <a:alpha val="74510"/>
              </a:srgbClr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38175" y="1162050"/>
            <a:ext cx="10153650" cy="4543425"/>
            <a:chOff x="0" y="0"/>
            <a:chExt cx="13538200" cy="60579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38071" cy="6057900"/>
            </a:xfrm>
            <a:custGeom>
              <a:avLst/>
              <a:gdLst/>
              <a:ahLst/>
              <a:cxnLst/>
              <a:rect r="r" b="b" t="t" l="l"/>
              <a:pathLst>
                <a:path h="6057900" w="13538071">
                  <a:moveTo>
                    <a:pt x="303149" y="0"/>
                  </a:moveTo>
                  <a:cubicBezTo>
                    <a:pt x="283337" y="0"/>
                    <a:pt x="263779" y="2032"/>
                    <a:pt x="244348" y="5842"/>
                  </a:cubicBezTo>
                  <a:cubicBezTo>
                    <a:pt x="224790" y="9779"/>
                    <a:pt x="205867" y="15494"/>
                    <a:pt x="187452" y="23114"/>
                  </a:cubicBezTo>
                  <a:cubicBezTo>
                    <a:pt x="169037" y="30734"/>
                    <a:pt x="151511" y="40132"/>
                    <a:pt x="135001" y="51181"/>
                  </a:cubicBezTo>
                  <a:cubicBezTo>
                    <a:pt x="118491" y="62230"/>
                    <a:pt x="102997" y="74803"/>
                    <a:pt x="88900" y="88900"/>
                  </a:cubicBezTo>
                  <a:cubicBezTo>
                    <a:pt x="74803" y="102997"/>
                    <a:pt x="62230" y="118364"/>
                    <a:pt x="51181" y="135001"/>
                  </a:cubicBezTo>
                  <a:cubicBezTo>
                    <a:pt x="40132" y="151638"/>
                    <a:pt x="30734" y="169037"/>
                    <a:pt x="23114" y="187452"/>
                  </a:cubicBezTo>
                  <a:cubicBezTo>
                    <a:pt x="15494" y="205867"/>
                    <a:pt x="9779" y="224790"/>
                    <a:pt x="5842" y="244348"/>
                  </a:cubicBezTo>
                  <a:cubicBezTo>
                    <a:pt x="1905" y="263906"/>
                    <a:pt x="0" y="283718"/>
                    <a:pt x="0" y="303657"/>
                  </a:cubicBezTo>
                  <a:lnTo>
                    <a:pt x="0" y="5754243"/>
                  </a:lnTo>
                  <a:cubicBezTo>
                    <a:pt x="0" y="5774182"/>
                    <a:pt x="1905" y="5793994"/>
                    <a:pt x="5842" y="5813425"/>
                  </a:cubicBezTo>
                  <a:cubicBezTo>
                    <a:pt x="9779" y="5832856"/>
                    <a:pt x="15494" y="5851906"/>
                    <a:pt x="23114" y="5870321"/>
                  </a:cubicBezTo>
                  <a:cubicBezTo>
                    <a:pt x="30734" y="5888736"/>
                    <a:pt x="40132" y="5906262"/>
                    <a:pt x="51181" y="5922772"/>
                  </a:cubicBezTo>
                  <a:cubicBezTo>
                    <a:pt x="62230" y="5939282"/>
                    <a:pt x="74803" y="5954903"/>
                    <a:pt x="88900" y="5969000"/>
                  </a:cubicBezTo>
                  <a:cubicBezTo>
                    <a:pt x="102997" y="5983097"/>
                    <a:pt x="118364" y="5995670"/>
                    <a:pt x="134874" y="6006719"/>
                  </a:cubicBezTo>
                  <a:cubicBezTo>
                    <a:pt x="151384" y="6017768"/>
                    <a:pt x="168910" y="6027166"/>
                    <a:pt x="187325" y="6034786"/>
                  </a:cubicBezTo>
                  <a:cubicBezTo>
                    <a:pt x="205740" y="6042406"/>
                    <a:pt x="224663" y="6048121"/>
                    <a:pt x="244221" y="6052058"/>
                  </a:cubicBezTo>
                  <a:cubicBezTo>
                    <a:pt x="263779" y="6055995"/>
                    <a:pt x="283464" y="6057900"/>
                    <a:pt x="303403" y="6057900"/>
                  </a:cubicBezTo>
                  <a:lnTo>
                    <a:pt x="13234543" y="6057900"/>
                  </a:lnTo>
                  <a:cubicBezTo>
                    <a:pt x="13254481" y="6057900"/>
                    <a:pt x="13274167" y="6055995"/>
                    <a:pt x="13293725" y="6052058"/>
                  </a:cubicBezTo>
                  <a:cubicBezTo>
                    <a:pt x="13313283" y="6048121"/>
                    <a:pt x="13332206" y="6042406"/>
                    <a:pt x="13350748" y="6034786"/>
                  </a:cubicBezTo>
                  <a:cubicBezTo>
                    <a:pt x="13369289" y="6027166"/>
                    <a:pt x="13386688" y="6017768"/>
                    <a:pt x="13403199" y="6006719"/>
                  </a:cubicBezTo>
                  <a:cubicBezTo>
                    <a:pt x="13419710" y="5995670"/>
                    <a:pt x="13435076" y="5983097"/>
                    <a:pt x="13449173" y="5969000"/>
                  </a:cubicBezTo>
                  <a:cubicBezTo>
                    <a:pt x="13463270" y="5954903"/>
                    <a:pt x="13475843" y="5939536"/>
                    <a:pt x="13486892" y="5923026"/>
                  </a:cubicBezTo>
                  <a:cubicBezTo>
                    <a:pt x="13497940" y="5906516"/>
                    <a:pt x="13507338" y="5888990"/>
                    <a:pt x="13514958" y="5870575"/>
                  </a:cubicBezTo>
                  <a:cubicBezTo>
                    <a:pt x="13522578" y="5852160"/>
                    <a:pt x="13528294" y="5833237"/>
                    <a:pt x="13532230" y="5813679"/>
                  </a:cubicBezTo>
                  <a:cubicBezTo>
                    <a:pt x="13536166" y="5794121"/>
                    <a:pt x="13538071" y="5774436"/>
                    <a:pt x="13538071" y="5754497"/>
                  </a:cubicBezTo>
                  <a:lnTo>
                    <a:pt x="13538071" y="303657"/>
                  </a:lnTo>
                  <a:cubicBezTo>
                    <a:pt x="13538071" y="283718"/>
                    <a:pt x="13536166" y="264033"/>
                    <a:pt x="13532230" y="244475"/>
                  </a:cubicBezTo>
                  <a:cubicBezTo>
                    <a:pt x="13528294" y="224917"/>
                    <a:pt x="13522578" y="205994"/>
                    <a:pt x="13514958" y="187452"/>
                  </a:cubicBezTo>
                  <a:cubicBezTo>
                    <a:pt x="13507338" y="168910"/>
                    <a:pt x="13497940" y="151511"/>
                    <a:pt x="13486892" y="135001"/>
                  </a:cubicBezTo>
                  <a:cubicBezTo>
                    <a:pt x="13475843" y="118491"/>
                    <a:pt x="13463397" y="102997"/>
                    <a:pt x="13449300" y="88900"/>
                  </a:cubicBezTo>
                  <a:cubicBezTo>
                    <a:pt x="13435203" y="74803"/>
                    <a:pt x="13419837" y="62230"/>
                    <a:pt x="13403326" y="51181"/>
                  </a:cubicBezTo>
                  <a:cubicBezTo>
                    <a:pt x="13386815" y="40132"/>
                    <a:pt x="13369289" y="30734"/>
                    <a:pt x="13350875" y="23114"/>
                  </a:cubicBezTo>
                  <a:cubicBezTo>
                    <a:pt x="13332461" y="15494"/>
                    <a:pt x="13313411" y="9779"/>
                    <a:pt x="13293852" y="5842"/>
                  </a:cubicBezTo>
                  <a:cubicBezTo>
                    <a:pt x="13274421" y="2032"/>
                    <a:pt x="13254864" y="0"/>
                    <a:pt x="13235051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37575" y="653577"/>
            <a:ext cx="1966141" cy="26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7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Snapshots of the Project: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3503" y="-63503"/>
            <a:ext cx="11556997" cy="6727822"/>
            <a:chOff x="0" y="0"/>
            <a:chExt cx="11557000" cy="67278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0" y="63500"/>
              <a:ext cx="11430000" cy="6600825"/>
            </a:xfrm>
            <a:custGeom>
              <a:avLst/>
              <a:gdLst/>
              <a:ahLst/>
              <a:cxnLst/>
              <a:rect r="r" b="b" t="t" l="l"/>
              <a:pathLst>
                <a:path h="6600825" w="11430000">
                  <a:moveTo>
                    <a:pt x="0" y="0"/>
                  </a:moveTo>
                  <a:lnTo>
                    <a:pt x="0" y="6600825"/>
                  </a:lnTo>
                  <a:lnTo>
                    <a:pt x="11430000" y="66008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500" y="63500"/>
              <a:ext cx="11430000" cy="6600825"/>
            </a:xfrm>
            <a:custGeom>
              <a:avLst/>
              <a:gdLst/>
              <a:ahLst/>
              <a:cxnLst/>
              <a:rect r="r" b="b" t="t" l="l"/>
              <a:pathLst>
                <a:path h="6600825" w="11430000">
                  <a:moveTo>
                    <a:pt x="0" y="0"/>
                  </a:moveTo>
                  <a:lnTo>
                    <a:pt x="0" y="6600825"/>
                  </a:lnTo>
                  <a:lnTo>
                    <a:pt x="11430000" y="66008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7F3F2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1430000" cy="6600825"/>
          </a:xfrm>
          <a:custGeom>
            <a:avLst/>
            <a:gdLst/>
            <a:ahLst/>
            <a:cxnLst/>
            <a:rect r="r" b="b" t="t" l="l"/>
            <a:pathLst>
              <a:path h="6600825" w="11430000">
                <a:moveTo>
                  <a:pt x="0" y="0"/>
                </a:moveTo>
                <a:lnTo>
                  <a:pt x="11430000" y="0"/>
                </a:lnTo>
                <a:lnTo>
                  <a:pt x="11430000" y="6600825"/>
                </a:lnTo>
                <a:lnTo>
                  <a:pt x="0" y="6600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" r="0" b="-4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11430000" cy="6600825"/>
          </a:xfrm>
          <a:custGeom>
            <a:avLst/>
            <a:gdLst/>
            <a:ahLst/>
            <a:cxnLst/>
            <a:rect r="r" b="b" t="t" l="l"/>
            <a:pathLst>
              <a:path h="6600825" w="11430000">
                <a:moveTo>
                  <a:pt x="0" y="0"/>
                </a:moveTo>
                <a:lnTo>
                  <a:pt x="11430000" y="0"/>
                </a:lnTo>
                <a:lnTo>
                  <a:pt x="11430000" y="6600825"/>
                </a:lnTo>
                <a:lnTo>
                  <a:pt x="0" y="6600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0" y="-1"/>
            <a:ext cx="11430000" cy="6600825"/>
            <a:chOff x="0" y="0"/>
            <a:chExt cx="11430000" cy="66008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430000" cy="6600825"/>
            </a:xfrm>
            <a:custGeom>
              <a:avLst/>
              <a:gdLst/>
              <a:ahLst/>
              <a:cxnLst/>
              <a:rect r="r" b="b" t="t" l="l"/>
              <a:pathLst>
                <a:path h="6600825" w="11430000">
                  <a:moveTo>
                    <a:pt x="0" y="0"/>
                  </a:moveTo>
                  <a:lnTo>
                    <a:pt x="0" y="6600825"/>
                  </a:lnTo>
                  <a:lnTo>
                    <a:pt x="11430000" y="66008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3F3FF">
                <a:alpha val="74510"/>
              </a:srgbClr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38175" y="504825"/>
            <a:ext cx="10153650" cy="4781550"/>
            <a:chOff x="0" y="0"/>
            <a:chExt cx="13538200" cy="6375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538071" cy="6375400"/>
            </a:xfrm>
            <a:custGeom>
              <a:avLst/>
              <a:gdLst/>
              <a:ahLst/>
              <a:cxnLst/>
              <a:rect r="r" b="b" t="t" l="l"/>
              <a:pathLst>
                <a:path h="6375400" w="13538071">
                  <a:moveTo>
                    <a:pt x="303657" y="0"/>
                  </a:moveTo>
                  <a:cubicBezTo>
                    <a:pt x="283718" y="0"/>
                    <a:pt x="264033" y="1905"/>
                    <a:pt x="244475" y="5842"/>
                  </a:cubicBezTo>
                  <a:cubicBezTo>
                    <a:pt x="224917" y="9779"/>
                    <a:pt x="205994" y="15494"/>
                    <a:pt x="187579" y="23114"/>
                  </a:cubicBezTo>
                  <a:cubicBezTo>
                    <a:pt x="169164" y="30734"/>
                    <a:pt x="151638" y="40132"/>
                    <a:pt x="135128" y="51181"/>
                  </a:cubicBezTo>
                  <a:cubicBezTo>
                    <a:pt x="118618" y="62230"/>
                    <a:pt x="102997" y="74803"/>
                    <a:pt x="88900" y="88900"/>
                  </a:cubicBezTo>
                  <a:cubicBezTo>
                    <a:pt x="74803" y="102997"/>
                    <a:pt x="62230" y="118364"/>
                    <a:pt x="51181" y="134874"/>
                  </a:cubicBezTo>
                  <a:cubicBezTo>
                    <a:pt x="40132" y="151384"/>
                    <a:pt x="30734" y="168910"/>
                    <a:pt x="23114" y="187325"/>
                  </a:cubicBezTo>
                  <a:cubicBezTo>
                    <a:pt x="15494" y="205740"/>
                    <a:pt x="9779" y="224790"/>
                    <a:pt x="5842" y="244348"/>
                  </a:cubicBezTo>
                  <a:cubicBezTo>
                    <a:pt x="1905" y="263906"/>
                    <a:pt x="0" y="283718"/>
                    <a:pt x="0" y="303657"/>
                  </a:cubicBezTo>
                  <a:lnTo>
                    <a:pt x="0" y="6071743"/>
                  </a:lnTo>
                  <a:cubicBezTo>
                    <a:pt x="0" y="6091682"/>
                    <a:pt x="1905" y="6111494"/>
                    <a:pt x="5842" y="6130925"/>
                  </a:cubicBezTo>
                  <a:cubicBezTo>
                    <a:pt x="9779" y="6150356"/>
                    <a:pt x="15494" y="6169406"/>
                    <a:pt x="23114" y="6187948"/>
                  </a:cubicBezTo>
                  <a:cubicBezTo>
                    <a:pt x="30734" y="6206490"/>
                    <a:pt x="40132" y="6223889"/>
                    <a:pt x="51181" y="6240399"/>
                  </a:cubicBezTo>
                  <a:cubicBezTo>
                    <a:pt x="62230" y="6256909"/>
                    <a:pt x="74803" y="6272403"/>
                    <a:pt x="88900" y="6286500"/>
                  </a:cubicBezTo>
                  <a:cubicBezTo>
                    <a:pt x="102997" y="6300597"/>
                    <a:pt x="118364" y="6313170"/>
                    <a:pt x="134874" y="6324219"/>
                  </a:cubicBezTo>
                  <a:cubicBezTo>
                    <a:pt x="151384" y="6335268"/>
                    <a:pt x="168910" y="6344666"/>
                    <a:pt x="187325" y="6352286"/>
                  </a:cubicBezTo>
                  <a:cubicBezTo>
                    <a:pt x="205740" y="6359906"/>
                    <a:pt x="224663" y="6365621"/>
                    <a:pt x="244221" y="6369558"/>
                  </a:cubicBezTo>
                  <a:cubicBezTo>
                    <a:pt x="263779" y="6373495"/>
                    <a:pt x="283464" y="6375400"/>
                    <a:pt x="303403" y="6375400"/>
                  </a:cubicBezTo>
                  <a:lnTo>
                    <a:pt x="13234543" y="6375400"/>
                  </a:lnTo>
                  <a:cubicBezTo>
                    <a:pt x="13254481" y="6375400"/>
                    <a:pt x="13274167" y="6373495"/>
                    <a:pt x="13293725" y="6369558"/>
                  </a:cubicBezTo>
                  <a:cubicBezTo>
                    <a:pt x="13313283" y="6365621"/>
                    <a:pt x="13332206" y="6359906"/>
                    <a:pt x="13350748" y="6352286"/>
                  </a:cubicBezTo>
                  <a:cubicBezTo>
                    <a:pt x="13369289" y="6344666"/>
                    <a:pt x="13386688" y="6335268"/>
                    <a:pt x="13403199" y="6324219"/>
                  </a:cubicBezTo>
                  <a:cubicBezTo>
                    <a:pt x="13419710" y="6313170"/>
                    <a:pt x="13435076" y="6300597"/>
                    <a:pt x="13449173" y="6286500"/>
                  </a:cubicBezTo>
                  <a:cubicBezTo>
                    <a:pt x="13463270" y="6272403"/>
                    <a:pt x="13475843" y="6257036"/>
                    <a:pt x="13486892" y="6240526"/>
                  </a:cubicBezTo>
                  <a:cubicBezTo>
                    <a:pt x="13497940" y="6224016"/>
                    <a:pt x="13507338" y="6206490"/>
                    <a:pt x="13514958" y="6188075"/>
                  </a:cubicBezTo>
                  <a:cubicBezTo>
                    <a:pt x="13522578" y="6169660"/>
                    <a:pt x="13528294" y="6150610"/>
                    <a:pt x="13532230" y="6131052"/>
                  </a:cubicBezTo>
                  <a:cubicBezTo>
                    <a:pt x="13536166" y="6111494"/>
                    <a:pt x="13538071" y="6091809"/>
                    <a:pt x="13538071" y="6071870"/>
                  </a:cubicBezTo>
                  <a:lnTo>
                    <a:pt x="13538071" y="303657"/>
                  </a:lnTo>
                  <a:cubicBezTo>
                    <a:pt x="13538071" y="283718"/>
                    <a:pt x="13536166" y="263906"/>
                    <a:pt x="13532230" y="244475"/>
                  </a:cubicBezTo>
                  <a:cubicBezTo>
                    <a:pt x="13528294" y="225044"/>
                    <a:pt x="13522578" y="205994"/>
                    <a:pt x="13514958" y="187452"/>
                  </a:cubicBezTo>
                  <a:cubicBezTo>
                    <a:pt x="13507338" y="168910"/>
                    <a:pt x="13497940" y="151511"/>
                    <a:pt x="13486892" y="135001"/>
                  </a:cubicBezTo>
                  <a:cubicBezTo>
                    <a:pt x="13475843" y="118491"/>
                    <a:pt x="13463397" y="102997"/>
                    <a:pt x="13449300" y="88900"/>
                  </a:cubicBezTo>
                  <a:cubicBezTo>
                    <a:pt x="13435203" y="74803"/>
                    <a:pt x="13419837" y="62230"/>
                    <a:pt x="13403326" y="51181"/>
                  </a:cubicBezTo>
                  <a:cubicBezTo>
                    <a:pt x="13386815" y="40132"/>
                    <a:pt x="13369289" y="30734"/>
                    <a:pt x="13350875" y="23114"/>
                  </a:cubicBezTo>
                  <a:cubicBezTo>
                    <a:pt x="13332461" y="15494"/>
                    <a:pt x="13313411" y="9779"/>
                    <a:pt x="13293852" y="5842"/>
                  </a:cubicBezTo>
                  <a:cubicBezTo>
                    <a:pt x="13274294" y="1905"/>
                    <a:pt x="13254610" y="0"/>
                    <a:pt x="1323467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7"/>
            <a:ext cx="11430000" cy="6438900"/>
          </a:xfrm>
          <a:custGeom>
            <a:avLst/>
            <a:gdLst/>
            <a:ahLst/>
            <a:cxnLst/>
            <a:rect r="r" b="b" t="t" l="l"/>
            <a:pathLst>
              <a:path h="6438900" w="11430000">
                <a:moveTo>
                  <a:pt x="0" y="0"/>
                </a:moveTo>
                <a:lnTo>
                  <a:pt x="11430000" y="0"/>
                </a:lnTo>
                <a:lnTo>
                  <a:pt x="11430000" y="6438900"/>
                </a:lnTo>
                <a:lnTo>
                  <a:pt x="0" y="643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" r="0" b="-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5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257"/>
            <a:ext cx="11430000" cy="6438643"/>
            <a:chOff x="0" y="0"/>
            <a:chExt cx="11430000" cy="64386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6438646"/>
            </a:xfrm>
            <a:custGeom>
              <a:avLst/>
              <a:gdLst/>
              <a:ahLst/>
              <a:cxnLst/>
              <a:rect r="r" b="b" t="t" l="l"/>
              <a:pathLst>
                <a:path h="6438646" w="11430000">
                  <a:moveTo>
                    <a:pt x="0" y="0"/>
                  </a:moveTo>
                  <a:lnTo>
                    <a:pt x="0" y="6438646"/>
                  </a:lnTo>
                  <a:lnTo>
                    <a:pt x="11430000" y="643864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3F3FF">
                <a:alpha val="74510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38175" y="523875"/>
            <a:ext cx="10153650" cy="4581525"/>
            <a:chOff x="0" y="0"/>
            <a:chExt cx="13538200" cy="6108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538071" cy="6108700"/>
            </a:xfrm>
            <a:custGeom>
              <a:avLst/>
              <a:gdLst/>
              <a:ahLst/>
              <a:cxnLst/>
              <a:rect r="r" b="b" t="t" l="l"/>
              <a:pathLst>
                <a:path h="6108700" w="13538071">
                  <a:moveTo>
                    <a:pt x="303022" y="0"/>
                  </a:moveTo>
                  <a:cubicBezTo>
                    <a:pt x="283337" y="0"/>
                    <a:pt x="263779" y="2032"/>
                    <a:pt x="244348" y="5842"/>
                  </a:cubicBezTo>
                  <a:cubicBezTo>
                    <a:pt x="224790" y="9779"/>
                    <a:pt x="205867" y="15494"/>
                    <a:pt x="187452" y="23114"/>
                  </a:cubicBezTo>
                  <a:cubicBezTo>
                    <a:pt x="169037" y="30734"/>
                    <a:pt x="151511" y="40132"/>
                    <a:pt x="135001" y="51181"/>
                  </a:cubicBezTo>
                  <a:cubicBezTo>
                    <a:pt x="118491" y="62230"/>
                    <a:pt x="102997" y="74803"/>
                    <a:pt x="88900" y="88900"/>
                  </a:cubicBezTo>
                  <a:cubicBezTo>
                    <a:pt x="74803" y="102997"/>
                    <a:pt x="62230" y="118364"/>
                    <a:pt x="51181" y="134874"/>
                  </a:cubicBezTo>
                  <a:cubicBezTo>
                    <a:pt x="40132" y="151384"/>
                    <a:pt x="30734" y="168910"/>
                    <a:pt x="23114" y="187325"/>
                  </a:cubicBezTo>
                  <a:cubicBezTo>
                    <a:pt x="15494" y="205740"/>
                    <a:pt x="9779" y="224790"/>
                    <a:pt x="5842" y="244348"/>
                  </a:cubicBezTo>
                  <a:cubicBezTo>
                    <a:pt x="1905" y="263906"/>
                    <a:pt x="0" y="283718"/>
                    <a:pt x="0" y="303657"/>
                  </a:cubicBezTo>
                  <a:lnTo>
                    <a:pt x="0" y="5805043"/>
                  </a:lnTo>
                  <a:cubicBezTo>
                    <a:pt x="0" y="5824982"/>
                    <a:pt x="1905" y="5844667"/>
                    <a:pt x="5842" y="5864225"/>
                  </a:cubicBezTo>
                  <a:cubicBezTo>
                    <a:pt x="9779" y="5883783"/>
                    <a:pt x="15494" y="5902706"/>
                    <a:pt x="23114" y="5921248"/>
                  </a:cubicBezTo>
                  <a:cubicBezTo>
                    <a:pt x="30734" y="5939790"/>
                    <a:pt x="40132" y="5957189"/>
                    <a:pt x="51181" y="5973699"/>
                  </a:cubicBezTo>
                  <a:cubicBezTo>
                    <a:pt x="62230" y="5990209"/>
                    <a:pt x="74803" y="6005703"/>
                    <a:pt x="88900" y="6019800"/>
                  </a:cubicBezTo>
                  <a:cubicBezTo>
                    <a:pt x="102997" y="6033897"/>
                    <a:pt x="118364" y="6046470"/>
                    <a:pt x="134874" y="6057519"/>
                  </a:cubicBezTo>
                  <a:cubicBezTo>
                    <a:pt x="151384" y="6068568"/>
                    <a:pt x="168910" y="6077966"/>
                    <a:pt x="187325" y="6085586"/>
                  </a:cubicBezTo>
                  <a:cubicBezTo>
                    <a:pt x="205740" y="6093206"/>
                    <a:pt x="224663" y="6098921"/>
                    <a:pt x="244221" y="6102858"/>
                  </a:cubicBezTo>
                  <a:cubicBezTo>
                    <a:pt x="263779" y="6106795"/>
                    <a:pt x="283464" y="6108700"/>
                    <a:pt x="303403" y="6108700"/>
                  </a:cubicBezTo>
                  <a:lnTo>
                    <a:pt x="13234543" y="6108700"/>
                  </a:lnTo>
                  <a:cubicBezTo>
                    <a:pt x="13254481" y="6108700"/>
                    <a:pt x="13274167" y="6106795"/>
                    <a:pt x="13293725" y="6102858"/>
                  </a:cubicBezTo>
                  <a:cubicBezTo>
                    <a:pt x="13313283" y="6098921"/>
                    <a:pt x="13332206" y="6093206"/>
                    <a:pt x="13350748" y="6085586"/>
                  </a:cubicBezTo>
                  <a:cubicBezTo>
                    <a:pt x="13369289" y="6077966"/>
                    <a:pt x="13386688" y="6068568"/>
                    <a:pt x="13403199" y="6057519"/>
                  </a:cubicBezTo>
                  <a:cubicBezTo>
                    <a:pt x="13419710" y="6046470"/>
                    <a:pt x="13435076" y="6033897"/>
                    <a:pt x="13449173" y="6019800"/>
                  </a:cubicBezTo>
                  <a:cubicBezTo>
                    <a:pt x="13463270" y="6005703"/>
                    <a:pt x="13475843" y="5990336"/>
                    <a:pt x="13486892" y="5973826"/>
                  </a:cubicBezTo>
                  <a:cubicBezTo>
                    <a:pt x="13497940" y="5957316"/>
                    <a:pt x="13507338" y="5939790"/>
                    <a:pt x="13514958" y="5921375"/>
                  </a:cubicBezTo>
                  <a:cubicBezTo>
                    <a:pt x="13522578" y="5902960"/>
                    <a:pt x="13528294" y="5883910"/>
                    <a:pt x="13532230" y="5864352"/>
                  </a:cubicBezTo>
                  <a:cubicBezTo>
                    <a:pt x="13536166" y="5844794"/>
                    <a:pt x="13538071" y="5825109"/>
                    <a:pt x="13538071" y="5805170"/>
                  </a:cubicBezTo>
                  <a:lnTo>
                    <a:pt x="13538071" y="303657"/>
                  </a:lnTo>
                  <a:cubicBezTo>
                    <a:pt x="13538071" y="283718"/>
                    <a:pt x="13536166" y="263906"/>
                    <a:pt x="13532230" y="244475"/>
                  </a:cubicBezTo>
                  <a:cubicBezTo>
                    <a:pt x="13528294" y="225044"/>
                    <a:pt x="13522578" y="205994"/>
                    <a:pt x="13514958" y="187452"/>
                  </a:cubicBezTo>
                  <a:cubicBezTo>
                    <a:pt x="13507338" y="168910"/>
                    <a:pt x="13497940" y="151511"/>
                    <a:pt x="13486892" y="135001"/>
                  </a:cubicBezTo>
                  <a:cubicBezTo>
                    <a:pt x="13475843" y="118491"/>
                    <a:pt x="13463397" y="102997"/>
                    <a:pt x="13449300" y="88900"/>
                  </a:cubicBezTo>
                  <a:cubicBezTo>
                    <a:pt x="13435203" y="74803"/>
                    <a:pt x="13419837" y="62230"/>
                    <a:pt x="13403326" y="51181"/>
                  </a:cubicBezTo>
                  <a:cubicBezTo>
                    <a:pt x="13386815" y="40132"/>
                    <a:pt x="13369289" y="30734"/>
                    <a:pt x="13350875" y="23114"/>
                  </a:cubicBezTo>
                  <a:cubicBezTo>
                    <a:pt x="13332461" y="15494"/>
                    <a:pt x="13313411" y="9779"/>
                    <a:pt x="13293852" y="5842"/>
                  </a:cubicBezTo>
                  <a:cubicBezTo>
                    <a:pt x="13274421" y="2032"/>
                    <a:pt x="13254989" y="0"/>
                    <a:pt x="1323517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7"/>
            <a:ext cx="11430000" cy="6438900"/>
          </a:xfrm>
          <a:custGeom>
            <a:avLst/>
            <a:gdLst/>
            <a:ahLst/>
            <a:cxnLst/>
            <a:rect r="r" b="b" t="t" l="l"/>
            <a:pathLst>
              <a:path h="6438900" w="11430000">
                <a:moveTo>
                  <a:pt x="0" y="0"/>
                </a:moveTo>
                <a:lnTo>
                  <a:pt x="11430000" y="0"/>
                </a:lnTo>
                <a:lnTo>
                  <a:pt x="11430000" y="6438900"/>
                </a:lnTo>
                <a:lnTo>
                  <a:pt x="0" y="643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" r="0" b="-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5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257"/>
            <a:ext cx="11430000" cy="6438643"/>
            <a:chOff x="0" y="0"/>
            <a:chExt cx="11430000" cy="64386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6438646"/>
            </a:xfrm>
            <a:custGeom>
              <a:avLst/>
              <a:gdLst/>
              <a:ahLst/>
              <a:cxnLst/>
              <a:rect r="r" b="b" t="t" l="l"/>
              <a:pathLst>
                <a:path h="6438646" w="11430000">
                  <a:moveTo>
                    <a:pt x="0" y="0"/>
                  </a:moveTo>
                  <a:lnTo>
                    <a:pt x="0" y="6438646"/>
                  </a:lnTo>
                  <a:lnTo>
                    <a:pt x="11430000" y="643864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3F3FF">
                <a:alpha val="74510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37575" y="1732140"/>
            <a:ext cx="8432663" cy="598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b="true" sz="3375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Introduction to Supply Chain Management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7575" y="2780595"/>
            <a:ext cx="4833576" cy="1613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 spc="1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Definition</a:t>
            </a:r>
          </a:p>
          <a:p>
            <a:pPr algn="l">
              <a:lnSpc>
                <a:spcPts val="2287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Supply chain management encompasses all the processes involved in planning, sourcing, producing, delivering, and managing the flow of goods and services from raw materials to end customers.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46724" y="2780595"/>
            <a:ext cx="4947266" cy="1318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Impor</a:t>
            </a:r>
            <a:r>
              <a:rPr lang="en-US" b="true" sz="1687">
                <a:solidFill>
                  <a:srgbClr val="000000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 </a:t>
            </a:r>
            <a:r>
              <a:rPr lang="en-US" b="true" sz="1687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tance</a:t>
            </a:r>
          </a:p>
          <a:p>
            <a:pPr algn="l">
              <a:lnSpc>
                <a:spcPts val="2300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Efficient supply chains are crucial for organizations to remain competitive, reduce costs, and satisfy customer demands. They ensure smooth operations and optimal resource utilization.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7"/>
            <a:ext cx="11430000" cy="6896100"/>
          </a:xfrm>
          <a:custGeom>
            <a:avLst/>
            <a:gdLst/>
            <a:ahLst/>
            <a:cxnLst/>
            <a:rect r="r" b="b" t="t" l="l"/>
            <a:pathLst>
              <a:path h="6896100" w="11430000">
                <a:moveTo>
                  <a:pt x="0" y="0"/>
                </a:moveTo>
                <a:lnTo>
                  <a:pt x="11430000" y="0"/>
                </a:lnTo>
                <a:lnTo>
                  <a:pt x="11430000" y="6896100"/>
                </a:lnTo>
                <a:lnTo>
                  <a:pt x="0" y="6896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" r="0" b="-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57"/>
            <a:ext cx="11430000" cy="6895843"/>
          </a:xfrm>
          <a:custGeom>
            <a:avLst/>
            <a:gdLst/>
            <a:ahLst/>
            <a:cxnLst/>
            <a:rect r="r" b="b" t="t" l="l"/>
            <a:pathLst>
              <a:path h="6895843" w="11430000">
                <a:moveTo>
                  <a:pt x="0" y="0"/>
                </a:moveTo>
                <a:lnTo>
                  <a:pt x="11430000" y="0"/>
                </a:lnTo>
                <a:lnTo>
                  <a:pt x="11430000" y="6895843"/>
                </a:lnTo>
                <a:lnTo>
                  <a:pt x="0" y="6895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257"/>
            <a:ext cx="11430000" cy="6895843"/>
            <a:chOff x="0" y="0"/>
            <a:chExt cx="11430000" cy="68958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6895846"/>
            </a:xfrm>
            <a:custGeom>
              <a:avLst/>
              <a:gdLst/>
              <a:ahLst/>
              <a:cxnLst/>
              <a:rect r="r" b="b" t="t" l="l"/>
              <a:pathLst>
                <a:path h="6895846" w="11430000">
                  <a:moveTo>
                    <a:pt x="0" y="0"/>
                  </a:moveTo>
                  <a:lnTo>
                    <a:pt x="0" y="6895846"/>
                  </a:lnTo>
                  <a:lnTo>
                    <a:pt x="11430000" y="689584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3F3FF">
                <a:alpha val="74510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143750" y="257"/>
            <a:ext cx="4286250" cy="6895843"/>
          </a:xfrm>
          <a:custGeom>
            <a:avLst/>
            <a:gdLst/>
            <a:ahLst/>
            <a:cxnLst/>
            <a:rect r="r" b="b" t="t" l="l"/>
            <a:pathLst>
              <a:path h="6895843" w="4286250">
                <a:moveTo>
                  <a:pt x="0" y="0"/>
                </a:moveTo>
                <a:lnTo>
                  <a:pt x="4286250" y="0"/>
                </a:lnTo>
                <a:lnTo>
                  <a:pt x="4286250" y="6895843"/>
                </a:lnTo>
                <a:lnTo>
                  <a:pt x="0" y="6895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6" t="-3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74672" y="1984372"/>
            <a:ext cx="536572" cy="536572"/>
            <a:chOff x="0" y="0"/>
            <a:chExt cx="536575" cy="5365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3025" y="73025"/>
              <a:ext cx="390652" cy="390525"/>
            </a:xfrm>
            <a:custGeom>
              <a:avLst/>
              <a:gdLst/>
              <a:ahLst/>
              <a:cxnLst/>
              <a:rect r="r" b="b" t="t" l="l"/>
              <a:pathLst>
                <a:path h="390525" w="390652">
                  <a:moveTo>
                    <a:pt x="390525" y="195199"/>
                  </a:moveTo>
                  <a:cubicBezTo>
                    <a:pt x="390525" y="208026"/>
                    <a:pt x="389255" y="220726"/>
                    <a:pt x="386715" y="233299"/>
                  </a:cubicBezTo>
                  <a:cubicBezTo>
                    <a:pt x="384175" y="245872"/>
                    <a:pt x="380492" y="258064"/>
                    <a:pt x="375539" y="269875"/>
                  </a:cubicBezTo>
                  <a:cubicBezTo>
                    <a:pt x="370586" y="281686"/>
                    <a:pt x="364617" y="292989"/>
                    <a:pt x="357505" y="303657"/>
                  </a:cubicBezTo>
                  <a:cubicBezTo>
                    <a:pt x="350393" y="314325"/>
                    <a:pt x="342392" y="324231"/>
                    <a:pt x="333375" y="333375"/>
                  </a:cubicBezTo>
                  <a:cubicBezTo>
                    <a:pt x="324358" y="342519"/>
                    <a:pt x="314452" y="350520"/>
                    <a:pt x="303784" y="357632"/>
                  </a:cubicBezTo>
                  <a:cubicBezTo>
                    <a:pt x="293116" y="364744"/>
                    <a:pt x="281813" y="370713"/>
                    <a:pt x="270002" y="375666"/>
                  </a:cubicBezTo>
                  <a:cubicBezTo>
                    <a:pt x="258191" y="380619"/>
                    <a:pt x="245999" y="384302"/>
                    <a:pt x="233426" y="386715"/>
                  </a:cubicBezTo>
                  <a:cubicBezTo>
                    <a:pt x="220853" y="389128"/>
                    <a:pt x="208153" y="390525"/>
                    <a:pt x="195326" y="390525"/>
                  </a:cubicBezTo>
                  <a:cubicBezTo>
                    <a:pt x="182499" y="390525"/>
                    <a:pt x="169799" y="389255"/>
                    <a:pt x="157226" y="386715"/>
                  </a:cubicBezTo>
                  <a:cubicBezTo>
                    <a:pt x="144653" y="384175"/>
                    <a:pt x="132461" y="380492"/>
                    <a:pt x="120650" y="375539"/>
                  </a:cubicBezTo>
                  <a:cubicBezTo>
                    <a:pt x="108839" y="370586"/>
                    <a:pt x="97536" y="364617"/>
                    <a:pt x="86868" y="357505"/>
                  </a:cubicBezTo>
                  <a:cubicBezTo>
                    <a:pt x="76200" y="350393"/>
                    <a:pt x="66294" y="342265"/>
                    <a:pt x="57277" y="333248"/>
                  </a:cubicBezTo>
                  <a:cubicBezTo>
                    <a:pt x="48260" y="324231"/>
                    <a:pt x="40132" y="314325"/>
                    <a:pt x="33020" y="303657"/>
                  </a:cubicBezTo>
                  <a:cubicBezTo>
                    <a:pt x="25908" y="292989"/>
                    <a:pt x="19939" y="281686"/>
                    <a:pt x="14986" y="269875"/>
                  </a:cubicBezTo>
                  <a:cubicBezTo>
                    <a:pt x="10033" y="258064"/>
                    <a:pt x="6350" y="245872"/>
                    <a:pt x="3810" y="233299"/>
                  </a:cubicBezTo>
                  <a:cubicBezTo>
                    <a:pt x="1270" y="220726"/>
                    <a:pt x="0" y="208026"/>
                    <a:pt x="0" y="195199"/>
                  </a:cubicBezTo>
                  <a:cubicBezTo>
                    <a:pt x="0" y="182372"/>
                    <a:pt x="1270" y="169672"/>
                    <a:pt x="3810" y="157099"/>
                  </a:cubicBezTo>
                  <a:cubicBezTo>
                    <a:pt x="6350" y="144526"/>
                    <a:pt x="10033" y="132334"/>
                    <a:pt x="14986" y="120523"/>
                  </a:cubicBezTo>
                  <a:cubicBezTo>
                    <a:pt x="19939" y="108712"/>
                    <a:pt x="25908" y="97409"/>
                    <a:pt x="33020" y="86741"/>
                  </a:cubicBezTo>
                  <a:cubicBezTo>
                    <a:pt x="40132" y="76073"/>
                    <a:pt x="48260" y="66167"/>
                    <a:pt x="57277" y="57150"/>
                  </a:cubicBezTo>
                  <a:cubicBezTo>
                    <a:pt x="66294" y="48133"/>
                    <a:pt x="76200" y="40005"/>
                    <a:pt x="86868" y="32893"/>
                  </a:cubicBezTo>
                  <a:cubicBezTo>
                    <a:pt x="97536" y="25781"/>
                    <a:pt x="108839" y="19812"/>
                    <a:pt x="120650" y="14859"/>
                  </a:cubicBezTo>
                  <a:cubicBezTo>
                    <a:pt x="132461" y="9906"/>
                    <a:pt x="144653" y="6223"/>
                    <a:pt x="157226" y="3683"/>
                  </a:cubicBezTo>
                  <a:cubicBezTo>
                    <a:pt x="169799" y="1143"/>
                    <a:pt x="182499" y="0"/>
                    <a:pt x="195326" y="0"/>
                  </a:cubicBezTo>
                  <a:cubicBezTo>
                    <a:pt x="208153" y="0"/>
                    <a:pt x="220853" y="1270"/>
                    <a:pt x="233426" y="3683"/>
                  </a:cubicBezTo>
                  <a:cubicBezTo>
                    <a:pt x="245999" y="6096"/>
                    <a:pt x="258191" y="9906"/>
                    <a:pt x="270002" y="14859"/>
                  </a:cubicBezTo>
                  <a:cubicBezTo>
                    <a:pt x="281813" y="19812"/>
                    <a:pt x="293116" y="25781"/>
                    <a:pt x="303784" y="32893"/>
                  </a:cubicBezTo>
                  <a:cubicBezTo>
                    <a:pt x="314452" y="40005"/>
                    <a:pt x="324358" y="48133"/>
                    <a:pt x="333375" y="57150"/>
                  </a:cubicBezTo>
                  <a:cubicBezTo>
                    <a:pt x="342392" y="66167"/>
                    <a:pt x="350520" y="76073"/>
                    <a:pt x="357632" y="86741"/>
                  </a:cubicBezTo>
                  <a:cubicBezTo>
                    <a:pt x="364744" y="97409"/>
                    <a:pt x="370713" y="108712"/>
                    <a:pt x="375666" y="120523"/>
                  </a:cubicBezTo>
                  <a:cubicBezTo>
                    <a:pt x="380619" y="132334"/>
                    <a:pt x="384302" y="144526"/>
                    <a:pt x="386842" y="157099"/>
                  </a:cubicBezTo>
                  <a:cubicBezTo>
                    <a:pt x="389382" y="169672"/>
                    <a:pt x="390652" y="182372"/>
                    <a:pt x="390652" y="195199"/>
                  </a:cubicBezTo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3500" y="63500"/>
              <a:ext cx="409575" cy="409702"/>
            </a:xfrm>
            <a:custGeom>
              <a:avLst/>
              <a:gdLst/>
              <a:ahLst/>
              <a:cxnLst/>
              <a:rect r="r" b="b" t="t" l="l"/>
              <a:pathLst>
                <a:path h="409702" w="409575">
                  <a:moveTo>
                    <a:pt x="409575" y="204724"/>
                  </a:moveTo>
                  <a:cubicBezTo>
                    <a:pt x="409575" y="218186"/>
                    <a:pt x="408305" y="231521"/>
                    <a:pt x="405638" y="244729"/>
                  </a:cubicBezTo>
                  <a:lnTo>
                    <a:pt x="396240" y="242824"/>
                  </a:lnTo>
                  <a:lnTo>
                    <a:pt x="405638" y="244729"/>
                  </a:lnTo>
                  <a:cubicBezTo>
                    <a:pt x="402971" y="257937"/>
                    <a:pt x="399161" y="270764"/>
                    <a:pt x="393954" y="283210"/>
                  </a:cubicBezTo>
                  <a:lnTo>
                    <a:pt x="393954" y="283210"/>
                  </a:lnTo>
                  <a:lnTo>
                    <a:pt x="393954" y="283210"/>
                  </a:lnTo>
                  <a:cubicBezTo>
                    <a:pt x="388747" y="295656"/>
                    <a:pt x="382524" y="307467"/>
                    <a:pt x="375031" y="318643"/>
                  </a:cubicBezTo>
                  <a:lnTo>
                    <a:pt x="375031" y="318643"/>
                  </a:lnTo>
                  <a:lnTo>
                    <a:pt x="375031" y="318643"/>
                  </a:lnTo>
                  <a:cubicBezTo>
                    <a:pt x="367538" y="329819"/>
                    <a:pt x="359029" y="340106"/>
                    <a:pt x="349504" y="349631"/>
                  </a:cubicBezTo>
                  <a:lnTo>
                    <a:pt x="349504" y="349631"/>
                  </a:lnTo>
                  <a:lnTo>
                    <a:pt x="349504" y="349631"/>
                  </a:lnTo>
                  <a:cubicBezTo>
                    <a:pt x="339979" y="359156"/>
                    <a:pt x="329692" y="367665"/>
                    <a:pt x="318516" y="375158"/>
                  </a:cubicBezTo>
                  <a:lnTo>
                    <a:pt x="313182" y="367284"/>
                  </a:lnTo>
                  <a:lnTo>
                    <a:pt x="318516" y="375158"/>
                  </a:lnTo>
                  <a:cubicBezTo>
                    <a:pt x="307340" y="382651"/>
                    <a:pt x="295529" y="388874"/>
                    <a:pt x="283083" y="394081"/>
                  </a:cubicBezTo>
                  <a:lnTo>
                    <a:pt x="283083" y="394081"/>
                  </a:lnTo>
                  <a:lnTo>
                    <a:pt x="283083" y="394081"/>
                  </a:lnTo>
                  <a:cubicBezTo>
                    <a:pt x="270637" y="399161"/>
                    <a:pt x="257810" y="403098"/>
                    <a:pt x="244729" y="405765"/>
                  </a:cubicBezTo>
                  <a:lnTo>
                    <a:pt x="242824" y="396367"/>
                  </a:lnTo>
                  <a:lnTo>
                    <a:pt x="244729" y="405765"/>
                  </a:lnTo>
                  <a:cubicBezTo>
                    <a:pt x="231521" y="408432"/>
                    <a:pt x="218186" y="409702"/>
                    <a:pt x="204724" y="409702"/>
                  </a:cubicBezTo>
                  <a:lnTo>
                    <a:pt x="204724" y="400050"/>
                  </a:lnTo>
                  <a:lnTo>
                    <a:pt x="204724" y="409575"/>
                  </a:lnTo>
                  <a:cubicBezTo>
                    <a:pt x="191262" y="409575"/>
                    <a:pt x="177927" y="408305"/>
                    <a:pt x="164719" y="405638"/>
                  </a:cubicBezTo>
                  <a:lnTo>
                    <a:pt x="166624" y="396240"/>
                  </a:lnTo>
                  <a:lnTo>
                    <a:pt x="164719" y="405638"/>
                  </a:lnTo>
                  <a:cubicBezTo>
                    <a:pt x="151511" y="402971"/>
                    <a:pt x="138684" y="399161"/>
                    <a:pt x="126238" y="393954"/>
                  </a:cubicBezTo>
                  <a:lnTo>
                    <a:pt x="129921" y="385191"/>
                  </a:lnTo>
                  <a:lnTo>
                    <a:pt x="126238" y="393954"/>
                  </a:lnTo>
                  <a:cubicBezTo>
                    <a:pt x="113792" y="388874"/>
                    <a:pt x="101981" y="382524"/>
                    <a:pt x="90805" y="375031"/>
                  </a:cubicBezTo>
                  <a:lnTo>
                    <a:pt x="90805" y="375031"/>
                  </a:lnTo>
                  <a:lnTo>
                    <a:pt x="90805" y="375031"/>
                  </a:lnTo>
                  <a:cubicBezTo>
                    <a:pt x="79629" y="367538"/>
                    <a:pt x="69342" y="359029"/>
                    <a:pt x="59817" y="349504"/>
                  </a:cubicBezTo>
                  <a:lnTo>
                    <a:pt x="59817" y="349504"/>
                  </a:lnTo>
                  <a:lnTo>
                    <a:pt x="59817" y="349504"/>
                  </a:lnTo>
                  <a:cubicBezTo>
                    <a:pt x="50292" y="339979"/>
                    <a:pt x="41783" y="329692"/>
                    <a:pt x="34290" y="318516"/>
                  </a:cubicBezTo>
                  <a:lnTo>
                    <a:pt x="34290" y="318516"/>
                  </a:lnTo>
                  <a:lnTo>
                    <a:pt x="34290" y="318516"/>
                  </a:lnTo>
                  <a:cubicBezTo>
                    <a:pt x="26797" y="307340"/>
                    <a:pt x="20574" y="295529"/>
                    <a:pt x="15367" y="283083"/>
                  </a:cubicBezTo>
                  <a:lnTo>
                    <a:pt x="15367" y="283083"/>
                  </a:lnTo>
                  <a:lnTo>
                    <a:pt x="15367" y="283083"/>
                  </a:lnTo>
                  <a:cubicBezTo>
                    <a:pt x="10160" y="270637"/>
                    <a:pt x="6350" y="257810"/>
                    <a:pt x="3683" y="244602"/>
                  </a:cubicBezTo>
                  <a:lnTo>
                    <a:pt x="13081" y="242697"/>
                  </a:lnTo>
                  <a:lnTo>
                    <a:pt x="3683" y="244602"/>
                  </a:lnTo>
                  <a:cubicBezTo>
                    <a:pt x="1270" y="231521"/>
                    <a:pt x="0" y="218186"/>
                    <a:pt x="0" y="204724"/>
                  </a:cubicBezTo>
                  <a:lnTo>
                    <a:pt x="9525" y="204724"/>
                  </a:lnTo>
                  <a:lnTo>
                    <a:pt x="0" y="204724"/>
                  </a:lnTo>
                  <a:cubicBezTo>
                    <a:pt x="0" y="191262"/>
                    <a:pt x="1270" y="177927"/>
                    <a:pt x="3937" y="164719"/>
                  </a:cubicBezTo>
                  <a:lnTo>
                    <a:pt x="3937" y="164719"/>
                  </a:lnTo>
                  <a:lnTo>
                    <a:pt x="3937" y="164719"/>
                  </a:lnTo>
                  <a:cubicBezTo>
                    <a:pt x="6604" y="151511"/>
                    <a:pt x="10414" y="138684"/>
                    <a:pt x="15621" y="126365"/>
                  </a:cubicBezTo>
                  <a:lnTo>
                    <a:pt x="24384" y="130048"/>
                  </a:lnTo>
                  <a:lnTo>
                    <a:pt x="15621" y="126365"/>
                  </a:lnTo>
                  <a:cubicBezTo>
                    <a:pt x="20828" y="113919"/>
                    <a:pt x="27051" y="102108"/>
                    <a:pt x="34544" y="90932"/>
                  </a:cubicBezTo>
                  <a:lnTo>
                    <a:pt x="34544" y="90932"/>
                  </a:lnTo>
                  <a:lnTo>
                    <a:pt x="34544" y="90932"/>
                  </a:lnTo>
                  <a:cubicBezTo>
                    <a:pt x="42037" y="79756"/>
                    <a:pt x="50546" y="69469"/>
                    <a:pt x="60071" y="59944"/>
                  </a:cubicBezTo>
                  <a:lnTo>
                    <a:pt x="60071" y="59944"/>
                  </a:lnTo>
                  <a:lnTo>
                    <a:pt x="60071" y="59944"/>
                  </a:lnTo>
                  <a:cubicBezTo>
                    <a:pt x="69596" y="50419"/>
                    <a:pt x="79883" y="41910"/>
                    <a:pt x="91059" y="34417"/>
                  </a:cubicBezTo>
                  <a:lnTo>
                    <a:pt x="91059" y="34417"/>
                  </a:lnTo>
                  <a:lnTo>
                    <a:pt x="91059" y="34417"/>
                  </a:lnTo>
                  <a:cubicBezTo>
                    <a:pt x="102235" y="26924"/>
                    <a:pt x="114046" y="20701"/>
                    <a:pt x="126492" y="15494"/>
                  </a:cubicBezTo>
                  <a:lnTo>
                    <a:pt x="126492" y="15494"/>
                  </a:lnTo>
                  <a:lnTo>
                    <a:pt x="126492" y="15494"/>
                  </a:lnTo>
                  <a:cubicBezTo>
                    <a:pt x="138938" y="10414"/>
                    <a:pt x="151765" y="6477"/>
                    <a:pt x="164846" y="3810"/>
                  </a:cubicBezTo>
                  <a:lnTo>
                    <a:pt x="164846" y="3810"/>
                  </a:lnTo>
                  <a:lnTo>
                    <a:pt x="164846" y="3810"/>
                  </a:lnTo>
                  <a:cubicBezTo>
                    <a:pt x="178054" y="1270"/>
                    <a:pt x="191389" y="0"/>
                    <a:pt x="204724" y="0"/>
                  </a:cubicBezTo>
                  <a:lnTo>
                    <a:pt x="204724" y="9525"/>
                  </a:lnTo>
                  <a:lnTo>
                    <a:pt x="204724" y="0"/>
                  </a:lnTo>
                  <a:cubicBezTo>
                    <a:pt x="218186" y="0"/>
                    <a:pt x="231521" y="1270"/>
                    <a:pt x="244729" y="3937"/>
                  </a:cubicBezTo>
                  <a:lnTo>
                    <a:pt x="244729" y="3937"/>
                  </a:lnTo>
                  <a:lnTo>
                    <a:pt x="244729" y="3937"/>
                  </a:lnTo>
                  <a:cubicBezTo>
                    <a:pt x="257937" y="6604"/>
                    <a:pt x="270764" y="10414"/>
                    <a:pt x="283083" y="15621"/>
                  </a:cubicBezTo>
                  <a:lnTo>
                    <a:pt x="283083" y="15621"/>
                  </a:lnTo>
                  <a:lnTo>
                    <a:pt x="283083" y="15621"/>
                  </a:lnTo>
                  <a:cubicBezTo>
                    <a:pt x="295529" y="20828"/>
                    <a:pt x="307340" y="27051"/>
                    <a:pt x="318516" y="34544"/>
                  </a:cubicBezTo>
                  <a:lnTo>
                    <a:pt x="318516" y="34544"/>
                  </a:lnTo>
                  <a:lnTo>
                    <a:pt x="318516" y="34544"/>
                  </a:lnTo>
                  <a:cubicBezTo>
                    <a:pt x="329692" y="42037"/>
                    <a:pt x="339979" y="50546"/>
                    <a:pt x="349504" y="60071"/>
                  </a:cubicBezTo>
                  <a:lnTo>
                    <a:pt x="349504" y="60071"/>
                  </a:lnTo>
                  <a:lnTo>
                    <a:pt x="349504" y="60071"/>
                  </a:lnTo>
                  <a:cubicBezTo>
                    <a:pt x="359029" y="69596"/>
                    <a:pt x="367538" y="79883"/>
                    <a:pt x="375031" y="91059"/>
                  </a:cubicBezTo>
                  <a:lnTo>
                    <a:pt x="375031" y="91059"/>
                  </a:lnTo>
                  <a:lnTo>
                    <a:pt x="375031" y="91059"/>
                  </a:lnTo>
                  <a:cubicBezTo>
                    <a:pt x="382524" y="102235"/>
                    <a:pt x="388747" y="114046"/>
                    <a:pt x="393954" y="126492"/>
                  </a:cubicBezTo>
                  <a:lnTo>
                    <a:pt x="385191" y="130175"/>
                  </a:lnTo>
                  <a:lnTo>
                    <a:pt x="393954" y="126492"/>
                  </a:lnTo>
                  <a:cubicBezTo>
                    <a:pt x="399034" y="138938"/>
                    <a:pt x="402971" y="151765"/>
                    <a:pt x="405638" y="164846"/>
                  </a:cubicBezTo>
                  <a:lnTo>
                    <a:pt x="405638" y="164846"/>
                  </a:lnTo>
                  <a:lnTo>
                    <a:pt x="405638" y="164846"/>
                  </a:lnTo>
                  <a:cubicBezTo>
                    <a:pt x="408305" y="178054"/>
                    <a:pt x="409575" y="191389"/>
                    <a:pt x="409575" y="204851"/>
                  </a:cubicBezTo>
                  <a:lnTo>
                    <a:pt x="400050" y="204851"/>
                  </a:lnTo>
                  <a:lnTo>
                    <a:pt x="409575" y="204851"/>
                  </a:lnTo>
                  <a:moveTo>
                    <a:pt x="390525" y="204851"/>
                  </a:moveTo>
                  <a:cubicBezTo>
                    <a:pt x="390525" y="192659"/>
                    <a:pt x="389382" y="180594"/>
                    <a:pt x="386969" y="168656"/>
                  </a:cubicBezTo>
                  <a:lnTo>
                    <a:pt x="396367" y="166751"/>
                  </a:lnTo>
                  <a:lnTo>
                    <a:pt x="386969" y="168656"/>
                  </a:lnTo>
                  <a:cubicBezTo>
                    <a:pt x="384556" y="156718"/>
                    <a:pt x="381127" y="145034"/>
                    <a:pt x="376428" y="133858"/>
                  </a:cubicBezTo>
                  <a:lnTo>
                    <a:pt x="376428" y="133858"/>
                  </a:lnTo>
                  <a:lnTo>
                    <a:pt x="376428" y="133858"/>
                  </a:lnTo>
                  <a:cubicBezTo>
                    <a:pt x="371729" y="122555"/>
                    <a:pt x="366014" y="111887"/>
                    <a:pt x="359283" y="101727"/>
                  </a:cubicBezTo>
                  <a:lnTo>
                    <a:pt x="367157" y="96393"/>
                  </a:lnTo>
                  <a:lnTo>
                    <a:pt x="359283" y="101727"/>
                  </a:lnTo>
                  <a:cubicBezTo>
                    <a:pt x="352552" y="91567"/>
                    <a:pt x="344805" y="82169"/>
                    <a:pt x="336169" y="73533"/>
                  </a:cubicBezTo>
                  <a:lnTo>
                    <a:pt x="342900" y="66802"/>
                  </a:lnTo>
                  <a:lnTo>
                    <a:pt x="336169" y="73533"/>
                  </a:lnTo>
                  <a:cubicBezTo>
                    <a:pt x="327533" y="64897"/>
                    <a:pt x="318135" y="57277"/>
                    <a:pt x="307975" y="50419"/>
                  </a:cubicBezTo>
                  <a:lnTo>
                    <a:pt x="313309" y="42545"/>
                  </a:lnTo>
                  <a:lnTo>
                    <a:pt x="307975" y="50419"/>
                  </a:lnTo>
                  <a:cubicBezTo>
                    <a:pt x="297815" y="43688"/>
                    <a:pt x="287147" y="37973"/>
                    <a:pt x="275844" y="33274"/>
                  </a:cubicBezTo>
                  <a:lnTo>
                    <a:pt x="279527" y="24511"/>
                  </a:lnTo>
                  <a:lnTo>
                    <a:pt x="275844" y="33274"/>
                  </a:lnTo>
                  <a:cubicBezTo>
                    <a:pt x="264541" y="28575"/>
                    <a:pt x="252984" y="25146"/>
                    <a:pt x="241046" y="22733"/>
                  </a:cubicBezTo>
                  <a:lnTo>
                    <a:pt x="242951" y="13335"/>
                  </a:lnTo>
                  <a:lnTo>
                    <a:pt x="241046" y="22733"/>
                  </a:lnTo>
                  <a:cubicBezTo>
                    <a:pt x="229108" y="20320"/>
                    <a:pt x="217043" y="19177"/>
                    <a:pt x="204851" y="19177"/>
                  </a:cubicBezTo>
                  <a:cubicBezTo>
                    <a:pt x="192659" y="19177"/>
                    <a:pt x="180594" y="20320"/>
                    <a:pt x="168656" y="22733"/>
                  </a:cubicBezTo>
                  <a:lnTo>
                    <a:pt x="166751" y="13335"/>
                  </a:lnTo>
                  <a:lnTo>
                    <a:pt x="168656" y="22733"/>
                  </a:lnTo>
                  <a:cubicBezTo>
                    <a:pt x="156718" y="25146"/>
                    <a:pt x="145034" y="28702"/>
                    <a:pt x="133858" y="33274"/>
                  </a:cubicBezTo>
                  <a:lnTo>
                    <a:pt x="130175" y="24511"/>
                  </a:lnTo>
                  <a:lnTo>
                    <a:pt x="133858" y="33274"/>
                  </a:lnTo>
                  <a:cubicBezTo>
                    <a:pt x="122555" y="37973"/>
                    <a:pt x="111887" y="43688"/>
                    <a:pt x="101727" y="50419"/>
                  </a:cubicBezTo>
                  <a:lnTo>
                    <a:pt x="96393" y="42545"/>
                  </a:lnTo>
                  <a:lnTo>
                    <a:pt x="101727" y="50419"/>
                  </a:lnTo>
                  <a:cubicBezTo>
                    <a:pt x="91567" y="57150"/>
                    <a:pt x="82169" y="64897"/>
                    <a:pt x="73533" y="73533"/>
                  </a:cubicBezTo>
                  <a:lnTo>
                    <a:pt x="66802" y="66802"/>
                  </a:lnTo>
                  <a:lnTo>
                    <a:pt x="73533" y="73533"/>
                  </a:lnTo>
                  <a:cubicBezTo>
                    <a:pt x="64770" y="82042"/>
                    <a:pt x="57150" y="91440"/>
                    <a:pt x="50292" y="101600"/>
                  </a:cubicBezTo>
                  <a:lnTo>
                    <a:pt x="42418" y="96266"/>
                  </a:lnTo>
                  <a:lnTo>
                    <a:pt x="50292" y="101600"/>
                  </a:lnTo>
                  <a:cubicBezTo>
                    <a:pt x="43561" y="111760"/>
                    <a:pt x="37846" y="122428"/>
                    <a:pt x="33147" y="133731"/>
                  </a:cubicBezTo>
                  <a:lnTo>
                    <a:pt x="33147" y="133731"/>
                  </a:lnTo>
                  <a:lnTo>
                    <a:pt x="33147" y="133731"/>
                  </a:lnTo>
                  <a:cubicBezTo>
                    <a:pt x="28448" y="145034"/>
                    <a:pt x="24892" y="156591"/>
                    <a:pt x="22606" y="168529"/>
                  </a:cubicBezTo>
                  <a:lnTo>
                    <a:pt x="13208" y="166624"/>
                  </a:lnTo>
                  <a:lnTo>
                    <a:pt x="22606" y="168529"/>
                  </a:lnTo>
                  <a:cubicBezTo>
                    <a:pt x="20193" y="180467"/>
                    <a:pt x="19050" y="192532"/>
                    <a:pt x="19050" y="204724"/>
                  </a:cubicBezTo>
                  <a:cubicBezTo>
                    <a:pt x="19050" y="216916"/>
                    <a:pt x="20193" y="228981"/>
                    <a:pt x="22606" y="240919"/>
                  </a:cubicBezTo>
                  <a:lnTo>
                    <a:pt x="22606" y="240919"/>
                  </a:lnTo>
                  <a:lnTo>
                    <a:pt x="22606" y="240919"/>
                  </a:lnTo>
                  <a:cubicBezTo>
                    <a:pt x="25019" y="252857"/>
                    <a:pt x="28448" y="264541"/>
                    <a:pt x="33147" y="275717"/>
                  </a:cubicBezTo>
                  <a:lnTo>
                    <a:pt x="24384" y="279400"/>
                  </a:lnTo>
                  <a:lnTo>
                    <a:pt x="33147" y="275717"/>
                  </a:lnTo>
                  <a:cubicBezTo>
                    <a:pt x="37846" y="287020"/>
                    <a:pt x="43561" y="297688"/>
                    <a:pt x="50292" y="307848"/>
                  </a:cubicBezTo>
                  <a:lnTo>
                    <a:pt x="42418" y="313182"/>
                  </a:lnTo>
                  <a:lnTo>
                    <a:pt x="50292" y="307848"/>
                  </a:lnTo>
                  <a:cubicBezTo>
                    <a:pt x="57023" y="318008"/>
                    <a:pt x="64770" y="327406"/>
                    <a:pt x="73406" y="336042"/>
                  </a:cubicBezTo>
                  <a:lnTo>
                    <a:pt x="66675" y="342773"/>
                  </a:lnTo>
                  <a:lnTo>
                    <a:pt x="73406" y="336042"/>
                  </a:lnTo>
                  <a:cubicBezTo>
                    <a:pt x="82042" y="344678"/>
                    <a:pt x="91440" y="352425"/>
                    <a:pt x="101600" y="359156"/>
                  </a:cubicBezTo>
                  <a:lnTo>
                    <a:pt x="96266" y="367030"/>
                  </a:lnTo>
                  <a:lnTo>
                    <a:pt x="101600" y="359156"/>
                  </a:lnTo>
                  <a:cubicBezTo>
                    <a:pt x="111760" y="365887"/>
                    <a:pt x="122428" y="371602"/>
                    <a:pt x="133731" y="376301"/>
                  </a:cubicBezTo>
                  <a:lnTo>
                    <a:pt x="133731" y="376301"/>
                  </a:lnTo>
                  <a:lnTo>
                    <a:pt x="133731" y="376301"/>
                  </a:lnTo>
                  <a:cubicBezTo>
                    <a:pt x="145034" y="381000"/>
                    <a:pt x="156591" y="384429"/>
                    <a:pt x="168529" y="386842"/>
                  </a:cubicBezTo>
                  <a:lnTo>
                    <a:pt x="168529" y="386842"/>
                  </a:lnTo>
                  <a:lnTo>
                    <a:pt x="168529" y="386842"/>
                  </a:lnTo>
                  <a:cubicBezTo>
                    <a:pt x="180467" y="389255"/>
                    <a:pt x="192532" y="390398"/>
                    <a:pt x="204724" y="390398"/>
                  </a:cubicBezTo>
                  <a:cubicBezTo>
                    <a:pt x="216916" y="390398"/>
                    <a:pt x="228981" y="389255"/>
                    <a:pt x="240919" y="386842"/>
                  </a:cubicBezTo>
                  <a:lnTo>
                    <a:pt x="240919" y="386842"/>
                  </a:lnTo>
                  <a:lnTo>
                    <a:pt x="240919" y="386842"/>
                  </a:lnTo>
                  <a:cubicBezTo>
                    <a:pt x="252857" y="384429"/>
                    <a:pt x="264541" y="381000"/>
                    <a:pt x="275717" y="376301"/>
                  </a:cubicBezTo>
                  <a:lnTo>
                    <a:pt x="279400" y="385064"/>
                  </a:lnTo>
                  <a:lnTo>
                    <a:pt x="275717" y="376301"/>
                  </a:lnTo>
                  <a:cubicBezTo>
                    <a:pt x="287020" y="371602"/>
                    <a:pt x="297688" y="365887"/>
                    <a:pt x="307848" y="359156"/>
                  </a:cubicBezTo>
                  <a:lnTo>
                    <a:pt x="307848" y="359156"/>
                  </a:lnTo>
                  <a:lnTo>
                    <a:pt x="307848" y="359156"/>
                  </a:lnTo>
                  <a:cubicBezTo>
                    <a:pt x="318008" y="352425"/>
                    <a:pt x="327406" y="344678"/>
                    <a:pt x="336042" y="336042"/>
                  </a:cubicBezTo>
                  <a:lnTo>
                    <a:pt x="342900" y="342900"/>
                  </a:lnTo>
                  <a:lnTo>
                    <a:pt x="336169" y="336169"/>
                  </a:lnTo>
                  <a:cubicBezTo>
                    <a:pt x="344805" y="327533"/>
                    <a:pt x="352552" y="318135"/>
                    <a:pt x="359283" y="307975"/>
                  </a:cubicBezTo>
                  <a:lnTo>
                    <a:pt x="367157" y="313309"/>
                  </a:lnTo>
                  <a:lnTo>
                    <a:pt x="359283" y="307975"/>
                  </a:lnTo>
                  <a:cubicBezTo>
                    <a:pt x="366014" y="297815"/>
                    <a:pt x="371729" y="287147"/>
                    <a:pt x="376428" y="275844"/>
                  </a:cubicBezTo>
                  <a:lnTo>
                    <a:pt x="385191" y="279527"/>
                  </a:lnTo>
                  <a:lnTo>
                    <a:pt x="376428" y="275844"/>
                  </a:lnTo>
                  <a:cubicBezTo>
                    <a:pt x="381127" y="264541"/>
                    <a:pt x="384683" y="252984"/>
                    <a:pt x="386969" y="241046"/>
                  </a:cubicBezTo>
                  <a:lnTo>
                    <a:pt x="386969" y="241046"/>
                  </a:lnTo>
                  <a:lnTo>
                    <a:pt x="386969" y="241046"/>
                  </a:lnTo>
                  <a:cubicBezTo>
                    <a:pt x="389382" y="229108"/>
                    <a:pt x="390525" y="217043"/>
                    <a:pt x="390525" y="204851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574672" y="4213222"/>
            <a:ext cx="536572" cy="536572"/>
            <a:chOff x="0" y="0"/>
            <a:chExt cx="536575" cy="5365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3025" y="73152"/>
              <a:ext cx="390652" cy="390525"/>
            </a:xfrm>
            <a:custGeom>
              <a:avLst/>
              <a:gdLst/>
              <a:ahLst/>
              <a:cxnLst/>
              <a:rect r="r" b="b" t="t" l="l"/>
              <a:pathLst>
                <a:path h="390525" w="390652">
                  <a:moveTo>
                    <a:pt x="390525" y="195072"/>
                  </a:moveTo>
                  <a:cubicBezTo>
                    <a:pt x="390525" y="207899"/>
                    <a:pt x="389255" y="220599"/>
                    <a:pt x="386715" y="233172"/>
                  </a:cubicBezTo>
                  <a:cubicBezTo>
                    <a:pt x="384175" y="245745"/>
                    <a:pt x="380492" y="257937"/>
                    <a:pt x="375539" y="269748"/>
                  </a:cubicBezTo>
                  <a:cubicBezTo>
                    <a:pt x="370586" y="281559"/>
                    <a:pt x="364617" y="292862"/>
                    <a:pt x="357505" y="303530"/>
                  </a:cubicBezTo>
                  <a:cubicBezTo>
                    <a:pt x="350393" y="314198"/>
                    <a:pt x="342392" y="324104"/>
                    <a:pt x="333375" y="333248"/>
                  </a:cubicBezTo>
                  <a:cubicBezTo>
                    <a:pt x="324358" y="342392"/>
                    <a:pt x="314452" y="350393"/>
                    <a:pt x="303784" y="357505"/>
                  </a:cubicBezTo>
                  <a:cubicBezTo>
                    <a:pt x="293116" y="364617"/>
                    <a:pt x="281813" y="370586"/>
                    <a:pt x="270002" y="375539"/>
                  </a:cubicBezTo>
                  <a:cubicBezTo>
                    <a:pt x="258191" y="380492"/>
                    <a:pt x="245999" y="384175"/>
                    <a:pt x="233426" y="386715"/>
                  </a:cubicBezTo>
                  <a:cubicBezTo>
                    <a:pt x="220853" y="389255"/>
                    <a:pt x="208153" y="390525"/>
                    <a:pt x="195326" y="390525"/>
                  </a:cubicBezTo>
                  <a:cubicBezTo>
                    <a:pt x="182499" y="390525"/>
                    <a:pt x="169799" y="389255"/>
                    <a:pt x="157226" y="386715"/>
                  </a:cubicBezTo>
                  <a:cubicBezTo>
                    <a:pt x="144653" y="384175"/>
                    <a:pt x="132461" y="380492"/>
                    <a:pt x="120650" y="375539"/>
                  </a:cubicBezTo>
                  <a:cubicBezTo>
                    <a:pt x="108839" y="370586"/>
                    <a:pt x="97536" y="364617"/>
                    <a:pt x="86868" y="357505"/>
                  </a:cubicBezTo>
                  <a:cubicBezTo>
                    <a:pt x="76200" y="350393"/>
                    <a:pt x="66294" y="342265"/>
                    <a:pt x="57277" y="333248"/>
                  </a:cubicBezTo>
                  <a:cubicBezTo>
                    <a:pt x="48260" y="324231"/>
                    <a:pt x="40132" y="314325"/>
                    <a:pt x="33020" y="303657"/>
                  </a:cubicBezTo>
                  <a:cubicBezTo>
                    <a:pt x="25908" y="292989"/>
                    <a:pt x="19939" y="281686"/>
                    <a:pt x="14986" y="269875"/>
                  </a:cubicBezTo>
                  <a:cubicBezTo>
                    <a:pt x="10033" y="258064"/>
                    <a:pt x="6350" y="245872"/>
                    <a:pt x="3810" y="233299"/>
                  </a:cubicBezTo>
                  <a:cubicBezTo>
                    <a:pt x="1270" y="220726"/>
                    <a:pt x="0" y="208026"/>
                    <a:pt x="0" y="195199"/>
                  </a:cubicBezTo>
                  <a:cubicBezTo>
                    <a:pt x="0" y="182372"/>
                    <a:pt x="1270" y="169672"/>
                    <a:pt x="3810" y="157099"/>
                  </a:cubicBezTo>
                  <a:cubicBezTo>
                    <a:pt x="6350" y="144526"/>
                    <a:pt x="10033" y="132334"/>
                    <a:pt x="14986" y="120523"/>
                  </a:cubicBezTo>
                  <a:cubicBezTo>
                    <a:pt x="19939" y="108712"/>
                    <a:pt x="25908" y="97409"/>
                    <a:pt x="33020" y="86741"/>
                  </a:cubicBezTo>
                  <a:cubicBezTo>
                    <a:pt x="40132" y="76073"/>
                    <a:pt x="48260" y="66167"/>
                    <a:pt x="57277" y="57150"/>
                  </a:cubicBezTo>
                  <a:cubicBezTo>
                    <a:pt x="66294" y="48133"/>
                    <a:pt x="76200" y="40005"/>
                    <a:pt x="86868" y="32893"/>
                  </a:cubicBezTo>
                  <a:cubicBezTo>
                    <a:pt x="97536" y="25781"/>
                    <a:pt x="108839" y="19812"/>
                    <a:pt x="120650" y="14859"/>
                  </a:cubicBezTo>
                  <a:cubicBezTo>
                    <a:pt x="132461" y="9906"/>
                    <a:pt x="144653" y="6223"/>
                    <a:pt x="157226" y="3683"/>
                  </a:cubicBezTo>
                  <a:cubicBezTo>
                    <a:pt x="169799" y="1143"/>
                    <a:pt x="182499" y="0"/>
                    <a:pt x="195326" y="0"/>
                  </a:cubicBezTo>
                  <a:cubicBezTo>
                    <a:pt x="208153" y="0"/>
                    <a:pt x="220853" y="1270"/>
                    <a:pt x="233426" y="3683"/>
                  </a:cubicBezTo>
                  <a:cubicBezTo>
                    <a:pt x="245999" y="6096"/>
                    <a:pt x="258191" y="9906"/>
                    <a:pt x="270002" y="14859"/>
                  </a:cubicBezTo>
                  <a:cubicBezTo>
                    <a:pt x="281813" y="19812"/>
                    <a:pt x="293116" y="25781"/>
                    <a:pt x="303784" y="32893"/>
                  </a:cubicBezTo>
                  <a:cubicBezTo>
                    <a:pt x="314452" y="40005"/>
                    <a:pt x="324358" y="48133"/>
                    <a:pt x="333375" y="57150"/>
                  </a:cubicBezTo>
                  <a:cubicBezTo>
                    <a:pt x="342392" y="66167"/>
                    <a:pt x="350520" y="76073"/>
                    <a:pt x="357632" y="86741"/>
                  </a:cubicBezTo>
                  <a:cubicBezTo>
                    <a:pt x="364744" y="97409"/>
                    <a:pt x="370713" y="108712"/>
                    <a:pt x="375666" y="120523"/>
                  </a:cubicBezTo>
                  <a:cubicBezTo>
                    <a:pt x="380619" y="132334"/>
                    <a:pt x="384302" y="144526"/>
                    <a:pt x="386842" y="157099"/>
                  </a:cubicBezTo>
                  <a:cubicBezTo>
                    <a:pt x="389382" y="169672"/>
                    <a:pt x="390652" y="182372"/>
                    <a:pt x="390652" y="195199"/>
                  </a:cubicBezTo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3500" y="63500"/>
              <a:ext cx="409575" cy="409702"/>
            </a:xfrm>
            <a:custGeom>
              <a:avLst/>
              <a:gdLst/>
              <a:ahLst/>
              <a:cxnLst/>
              <a:rect r="r" b="b" t="t" l="l"/>
              <a:pathLst>
                <a:path h="409702" w="409575">
                  <a:moveTo>
                    <a:pt x="409575" y="204724"/>
                  </a:moveTo>
                  <a:cubicBezTo>
                    <a:pt x="409575" y="218186"/>
                    <a:pt x="408305" y="231521"/>
                    <a:pt x="405638" y="244729"/>
                  </a:cubicBezTo>
                  <a:lnTo>
                    <a:pt x="396240" y="242824"/>
                  </a:lnTo>
                  <a:lnTo>
                    <a:pt x="405638" y="244729"/>
                  </a:lnTo>
                  <a:cubicBezTo>
                    <a:pt x="402971" y="257937"/>
                    <a:pt x="399161" y="270764"/>
                    <a:pt x="393954" y="283210"/>
                  </a:cubicBezTo>
                  <a:lnTo>
                    <a:pt x="393954" y="283210"/>
                  </a:lnTo>
                  <a:lnTo>
                    <a:pt x="393954" y="283210"/>
                  </a:lnTo>
                  <a:cubicBezTo>
                    <a:pt x="388747" y="295656"/>
                    <a:pt x="382524" y="307467"/>
                    <a:pt x="375031" y="318643"/>
                  </a:cubicBezTo>
                  <a:lnTo>
                    <a:pt x="375031" y="318643"/>
                  </a:lnTo>
                  <a:lnTo>
                    <a:pt x="375031" y="318643"/>
                  </a:lnTo>
                  <a:cubicBezTo>
                    <a:pt x="367538" y="329819"/>
                    <a:pt x="359029" y="340106"/>
                    <a:pt x="349504" y="349631"/>
                  </a:cubicBezTo>
                  <a:lnTo>
                    <a:pt x="349504" y="349631"/>
                  </a:lnTo>
                  <a:lnTo>
                    <a:pt x="349504" y="349631"/>
                  </a:lnTo>
                  <a:cubicBezTo>
                    <a:pt x="339979" y="359156"/>
                    <a:pt x="329692" y="367665"/>
                    <a:pt x="318516" y="375158"/>
                  </a:cubicBezTo>
                  <a:lnTo>
                    <a:pt x="318516" y="375158"/>
                  </a:lnTo>
                  <a:lnTo>
                    <a:pt x="318516" y="375158"/>
                  </a:lnTo>
                  <a:cubicBezTo>
                    <a:pt x="307340" y="382651"/>
                    <a:pt x="295529" y="388874"/>
                    <a:pt x="283083" y="394081"/>
                  </a:cubicBezTo>
                  <a:lnTo>
                    <a:pt x="279400" y="385318"/>
                  </a:lnTo>
                  <a:lnTo>
                    <a:pt x="283083" y="394081"/>
                  </a:lnTo>
                  <a:cubicBezTo>
                    <a:pt x="270637" y="399288"/>
                    <a:pt x="257810" y="403098"/>
                    <a:pt x="244602" y="405765"/>
                  </a:cubicBezTo>
                  <a:lnTo>
                    <a:pt x="242697" y="396367"/>
                  </a:lnTo>
                  <a:lnTo>
                    <a:pt x="244602" y="405765"/>
                  </a:lnTo>
                  <a:cubicBezTo>
                    <a:pt x="231394" y="408432"/>
                    <a:pt x="218059" y="409702"/>
                    <a:pt x="204597" y="409702"/>
                  </a:cubicBezTo>
                  <a:lnTo>
                    <a:pt x="204597" y="400050"/>
                  </a:lnTo>
                  <a:lnTo>
                    <a:pt x="204597" y="409575"/>
                  </a:lnTo>
                  <a:cubicBezTo>
                    <a:pt x="191135" y="409575"/>
                    <a:pt x="177800" y="408305"/>
                    <a:pt x="164592" y="405638"/>
                  </a:cubicBezTo>
                  <a:lnTo>
                    <a:pt x="166497" y="396240"/>
                  </a:lnTo>
                  <a:lnTo>
                    <a:pt x="164592" y="405638"/>
                  </a:lnTo>
                  <a:cubicBezTo>
                    <a:pt x="151384" y="402971"/>
                    <a:pt x="138557" y="399161"/>
                    <a:pt x="126111" y="393954"/>
                  </a:cubicBezTo>
                  <a:lnTo>
                    <a:pt x="129794" y="385191"/>
                  </a:lnTo>
                  <a:lnTo>
                    <a:pt x="126111" y="393954"/>
                  </a:lnTo>
                  <a:cubicBezTo>
                    <a:pt x="113665" y="388874"/>
                    <a:pt x="101854" y="382524"/>
                    <a:pt x="90678" y="375031"/>
                  </a:cubicBezTo>
                  <a:lnTo>
                    <a:pt x="90678" y="375031"/>
                  </a:lnTo>
                  <a:lnTo>
                    <a:pt x="90678" y="375031"/>
                  </a:lnTo>
                  <a:cubicBezTo>
                    <a:pt x="79502" y="367538"/>
                    <a:pt x="69215" y="359029"/>
                    <a:pt x="59690" y="349504"/>
                  </a:cubicBezTo>
                  <a:lnTo>
                    <a:pt x="59690" y="349504"/>
                  </a:lnTo>
                  <a:lnTo>
                    <a:pt x="59690" y="349504"/>
                  </a:lnTo>
                  <a:cubicBezTo>
                    <a:pt x="50165" y="339979"/>
                    <a:pt x="41656" y="329692"/>
                    <a:pt x="34163" y="318516"/>
                  </a:cubicBezTo>
                  <a:lnTo>
                    <a:pt x="34163" y="318516"/>
                  </a:lnTo>
                  <a:lnTo>
                    <a:pt x="34163" y="318516"/>
                  </a:lnTo>
                  <a:cubicBezTo>
                    <a:pt x="26670" y="307340"/>
                    <a:pt x="20447" y="295529"/>
                    <a:pt x="15240" y="283083"/>
                  </a:cubicBezTo>
                  <a:lnTo>
                    <a:pt x="15240" y="283083"/>
                  </a:lnTo>
                  <a:lnTo>
                    <a:pt x="15240" y="283083"/>
                  </a:lnTo>
                  <a:cubicBezTo>
                    <a:pt x="10033" y="270637"/>
                    <a:pt x="6223" y="257810"/>
                    <a:pt x="3556" y="244602"/>
                  </a:cubicBezTo>
                  <a:lnTo>
                    <a:pt x="12954" y="242697"/>
                  </a:lnTo>
                  <a:lnTo>
                    <a:pt x="3556" y="244602"/>
                  </a:lnTo>
                  <a:cubicBezTo>
                    <a:pt x="1270" y="231521"/>
                    <a:pt x="0" y="218186"/>
                    <a:pt x="0" y="204724"/>
                  </a:cubicBezTo>
                  <a:lnTo>
                    <a:pt x="9525" y="204724"/>
                  </a:lnTo>
                  <a:lnTo>
                    <a:pt x="0" y="204724"/>
                  </a:lnTo>
                  <a:cubicBezTo>
                    <a:pt x="0" y="191262"/>
                    <a:pt x="1270" y="177927"/>
                    <a:pt x="3937" y="164719"/>
                  </a:cubicBezTo>
                  <a:lnTo>
                    <a:pt x="3937" y="164719"/>
                  </a:lnTo>
                  <a:lnTo>
                    <a:pt x="3937" y="164719"/>
                  </a:lnTo>
                  <a:cubicBezTo>
                    <a:pt x="6604" y="151511"/>
                    <a:pt x="10414" y="138684"/>
                    <a:pt x="15621" y="126365"/>
                  </a:cubicBezTo>
                  <a:lnTo>
                    <a:pt x="15621" y="126365"/>
                  </a:lnTo>
                  <a:lnTo>
                    <a:pt x="15621" y="126365"/>
                  </a:lnTo>
                  <a:cubicBezTo>
                    <a:pt x="20828" y="113919"/>
                    <a:pt x="27051" y="102108"/>
                    <a:pt x="34544" y="90932"/>
                  </a:cubicBezTo>
                  <a:lnTo>
                    <a:pt x="42418" y="96266"/>
                  </a:lnTo>
                  <a:lnTo>
                    <a:pt x="34544" y="90932"/>
                  </a:lnTo>
                  <a:cubicBezTo>
                    <a:pt x="42037" y="79756"/>
                    <a:pt x="50546" y="69342"/>
                    <a:pt x="60071" y="59944"/>
                  </a:cubicBezTo>
                  <a:lnTo>
                    <a:pt x="60071" y="59944"/>
                  </a:lnTo>
                  <a:lnTo>
                    <a:pt x="60071" y="59944"/>
                  </a:lnTo>
                  <a:cubicBezTo>
                    <a:pt x="69596" y="50419"/>
                    <a:pt x="79883" y="41910"/>
                    <a:pt x="91059" y="34417"/>
                  </a:cubicBezTo>
                  <a:lnTo>
                    <a:pt x="91059" y="34417"/>
                  </a:lnTo>
                  <a:lnTo>
                    <a:pt x="91059" y="34417"/>
                  </a:lnTo>
                  <a:cubicBezTo>
                    <a:pt x="102235" y="26924"/>
                    <a:pt x="114046" y="20701"/>
                    <a:pt x="126492" y="15494"/>
                  </a:cubicBezTo>
                  <a:lnTo>
                    <a:pt x="126492" y="15494"/>
                  </a:lnTo>
                  <a:lnTo>
                    <a:pt x="126492" y="15494"/>
                  </a:lnTo>
                  <a:cubicBezTo>
                    <a:pt x="138938" y="10414"/>
                    <a:pt x="151765" y="6477"/>
                    <a:pt x="164846" y="3810"/>
                  </a:cubicBezTo>
                  <a:lnTo>
                    <a:pt x="164846" y="3810"/>
                  </a:lnTo>
                  <a:lnTo>
                    <a:pt x="164846" y="3810"/>
                  </a:lnTo>
                  <a:cubicBezTo>
                    <a:pt x="178054" y="1270"/>
                    <a:pt x="191389" y="0"/>
                    <a:pt x="204724" y="0"/>
                  </a:cubicBezTo>
                  <a:lnTo>
                    <a:pt x="204724" y="9525"/>
                  </a:lnTo>
                  <a:lnTo>
                    <a:pt x="204724" y="0"/>
                  </a:lnTo>
                  <a:cubicBezTo>
                    <a:pt x="218186" y="0"/>
                    <a:pt x="231521" y="1270"/>
                    <a:pt x="244729" y="3937"/>
                  </a:cubicBezTo>
                  <a:lnTo>
                    <a:pt x="244729" y="3937"/>
                  </a:lnTo>
                  <a:lnTo>
                    <a:pt x="244729" y="3937"/>
                  </a:lnTo>
                  <a:cubicBezTo>
                    <a:pt x="257937" y="6604"/>
                    <a:pt x="270764" y="10414"/>
                    <a:pt x="283083" y="15621"/>
                  </a:cubicBezTo>
                  <a:lnTo>
                    <a:pt x="283083" y="15621"/>
                  </a:lnTo>
                  <a:lnTo>
                    <a:pt x="283083" y="15621"/>
                  </a:lnTo>
                  <a:cubicBezTo>
                    <a:pt x="295529" y="20828"/>
                    <a:pt x="307340" y="27051"/>
                    <a:pt x="318516" y="34544"/>
                  </a:cubicBezTo>
                  <a:lnTo>
                    <a:pt x="313182" y="42418"/>
                  </a:lnTo>
                  <a:lnTo>
                    <a:pt x="318516" y="34544"/>
                  </a:lnTo>
                  <a:cubicBezTo>
                    <a:pt x="329692" y="42037"/>
                    <a:pt x="339979" y="50546"/>
                    <a:pt x="349504" y="60071"/>
                  </a:cubicBezTo>
                  <a:lnTo>
                    <a:pt x="349504" y="60071"/>
                  </a:lnTo>
                  <a:lnTo>
                    <a:pt x="349504" y="60071"/>
                  </a:lnTo>
                  <a:cubicBezTo>
                    <a:pt x="359029" y="69596"/>
                    <a:pt x="367538" y="79883"/>
                    <a:pt x="375031" y="91059"/>
                  </a:cubicBezTo>
                  <a:lnTo>
                    <a:pt x="367157" y="96393"/>
                  </a:lnTo>
                  <a:lnTo>
                    <a:pt x="375031" y="91059"/>
                  </a:lnTo>
                  <a:cubicBezTo>
                    <a:pt x="382524" y="102235"/>
                    <a:pt x="388747" y="114046"/>
                    <a:pt x="393954" y="126492"/>
                  </a:cubicBezTo>
                  <a:lnTo>
                    <a:pt x="393954" y="126492"/>
                  </a:lnTo>
                  <a:lnTo>
                    <a:pt x="393954" y="126492"/>
                  </a:lnTo>
                  <a:cubicBezTo>
                    <a:pt x="399034" y="138938"/>
                    <a:pt x="402971" y="151765"/>
                    <a:pt x="405638" y="164846"/>
                  </a:cubicBezTo>
                  <a:lnTo>
                    <a:pt x="405638" y="164846"/>
                  </a:lnTo>
                  <a:lnTo>
                    <a:pt x="405638" y="164846"/>
                  </a:lnTo>
                  <a:cubicBezTo>
                    <a:pt x="408305" y="178054"/>
                    <a:pt x="409575" y="191389"/>
                    <a:pt x="409575" y="204851"/>
                  </a:cubicBezTo>
                  <a:lnTo>
                    <a:pt x="400050" y="204851"/>
                  </a:lnTo>
                  <a:lnTo>
                    <a:pt x="409575" y="204851"/>
                  </a:lnTo>
                  <a:moveTo>
                    <a:pt x="390525" y="204851"/>
                  </a:moveTo>
                  <a:cubicBezTo>
                    <a:pt x="390525" y="192659"/>
                    <a:pt x="389382" y="180594"/>
                    <a:pt x="386969" y="168656"/>
                  </a:cubicBezTo>
                  <a:lnTo>
                    <a:pt x="396367" y="166751"/>
                  </a:lnTo>
                  <a:lnTo>
                    <a:pt x="386969" y="168656"/>
                  </a:lnTo>
                  <a:cubicBezTo>
                    <a:pt x="384556" y="156718"/>
                    <a:pt x="381127" y="145034"/>
                    <a:pt x="376428" y="133858"/>
                  </a:cubicBezTo>
                  <a:lnTo>
                    <a:pt x="385191" y="130175"/>
                  </a:lnTo>
                  <a:lnTo>
                    <a:pt x="376428" y="133858"/>
                  </a:lnTo>
                  <a:cubicBezTo>
                    <a:pt x="371729" y="122555"/>
                    <a:pt x="366014" y="111887"/>
                    <a:pt x="359283" y="101727"/>
                  </a:cubicBezTo>
                  <a:lnTo>
                    <a:pt x="359283" y="101727"/>
                  </a:lnTo>
                  <a:lnTo>
                    <a:pt x="359283" y="101727"/>
                  </a:lnTo>
                  <a:cubicBezTo>
                    <a:pt x="352552" y="91567"/>
                    <a:pt x="344805" y="82169"/>
                    <a:pt x="336169" y="73533"/>
                  </a:cubicBezTo>
                  <a:lnTo>
                    <a:pt x="342900" y="66802"/>
                  </a:lnTo>
                  <a:lnTo>
                    <a:pt x="336169" y="73533"/>
                  </a:lnTo>
                  <a:cubicBezTo>
                    <a:pt x="327533" y="64897"/>
                    <a:pt x="318135" y="57150"/>
                    <a:pt x="307975" y="50419"/>
                  </a:cubicBezTo>
                  <a:cubicBezTo>
                    <a:pt x="297815" y="43688"/>
                    <a:pt x="287147" y="37973"/>
                    <a:pt x="275844" y="33274"/>
                  </a:cubicBezTo>
                  <a:lnTo>
                    <a:pt x="279527" y="24511"/>
                  </a:lnTo>
                  <a:lnTo>
                    <a:pt x="275844" y="33274"/>
                  </a:lnTo>
                  <a:cubicBezTo>
                    <a:pt x="264541" y="28575"/>
                    <a:pt x="252984" y="25146"/>
                    <a:pt x="241046" y="22733"/>
                  </a:cubicBezTo>
                  <a:lnTo>
                    <a:pt x="242951" y="13335"/>
                  </a:lnTo>
                  <a:lnTo>
                    <a:pt x="241046" y="22733"/>
                  </a:lnTo>
                  <a:cubicBezTo>
                    <a:pt x="229108" y="20320"/>
                    <a:pt x="217043" y="19177"/>
                    <a:pt x="204851" y="19177"/>
                  </a:cubicBezTo>
                  <a:cubicBezTo>
                    <a:pt x="192659" y="19177"/>
                    <a:pt x="180594" y="20320"/>
                    <a:pt x="168656" y="22733"/>
                  </a:cubicBezTo>
                  <a:lnTo>
                    <a:pt x="166751" y="13335"/>
                  </a:lnTo>
                  <a:lnTo>
                    <a:pt x="168656" y="22733"/>
                  </a:lnTo>
                  <a:cubicBezTo>
                    <a:pt x="156718" y="25146"/>
                    <a:pt x="145034" y="28702"/>
                    <a:pt x="133858" y="33274"/>
                  </a:cubicBezTo>
                  <a:lnTo>
                    <a:pt x="130175" y="24511"/>
                  </a:lnTo>
                  <a:lnTo>
                    <a:pt x="133858" y="33274"/>
                  </a:lnTo>
                  <a:cubicBezTo>
                    <a:pt x="122555" y="37973"/>
                    <a:pt x="111887" y="43688"/>
                    <a:pt x="101727" y="50419"/>
                  </a:cubicBezTo>
                  <a:lnTo>
                    <a:pt x="96393" y="42545"/>
                  </a:lnTo>
                  <a:lnTo>
                    <a:pt x="101727" y="50419"/>
                  </a:lnTo>
                  <a:cubicBezTo>
                    <a:pt x="91567" y="57150"/>
                    <a:pt x="82169" y="64897"/>
                    <a:pt x="73533" y="73533"/>
                  </a:cubicBezTo>
                  <a:lnTo>
                    <a:pt x="66802" y="66802"/>
                  </a:lnTo>
                  <a:lnTo>
                    <a:pt x="73533" y="73533"/>
                  </a:lnTo>
                  <a:cubicBezTo>
                    <a:pt x="64770" y="82042"/>
                    <a:pt x="57150" y="91440"/>
                    <a:pt x="50292" y="101600"/>
                  </a:cubicBezTo>
                  <a:lnTo>
                    <a:pt x="50292" y="101600"/>
                  </a:lnTo>
                  <a:lnTo>
                    <a:pt x="50292" y="101600"/>
                  </a:lnTo>
                  <a:cubicBezTo>
                    <a:pt x="43561" y="111760"/>
                    <a:pt x="37846" y="122428"/>
                    <a:pt x="33147" y="133731"/>
                  </a:cubicBezTo>
                  <a:lnTo>
                    <a:pt x="24384" y="130048"/>
                  </a:lnTo>
                  <a:lnTo>
                    <a:pt x="33147" y="133731"/>
                  </a:lnTo>
                  <a:cubicBezTo>
                    <a:pt x="28448" y="145034"/>
                    <a:pt x="24892" y="156591"/>
                    <a:pt x="22606" y="168529"/>
                  </a:cubicBezTo>
                  <a:lnTo>
                    <a:pt x="13208" y="166624"/>
                  </a:lnTo>
                  <a:lnTo>
                    <a:pt x="22606" y="168529"/>
                  </a:lnTo>
                  <a:cubicBezTo>
                    <a:pt x="20193" y="180467"/>
                    <a:pt x="19050" y="192532"/>
                    <a:pt x="19050" y="204724"/>
                  </a:cubicBezTo>
                  <a:cubicBezTo>
                    <a:pt x="19050" y="216916"/>
                    <a:pt x="20193" y="228981"/>
                    <a:pt x="22606" y="240919"/>
                  </a:cubicBezTo>
                  <a:lnTo>
                    <a:pt x="22606" y="240919"/>
                  </a:lnTo>
                  <a:lnTo>
                    <a:pt x="22606" y="240919"/>
                  </a:lnTo>
                  <a:cubicBezTo>
                    <a:pt x="25019" y="252857"/>
                    <a:pt x="28448" y="264541"/>
                    <a:pt x="33147" y="275717"/>
                  </a:cubicBezTo>
                  <a:lnTo>
                    <a:pt x="24384" y="279400"/>
                  </a:lnTo>
                  <a:lnTo>
                    <a:pt x="33147" y="275717"/>
                  </a:lnTo>
                  <a:cubicBezTo>
                    <a:pt x="37846" y="287020"/>
                    <a:pt x="43561" y="297688"/>
                    <a:pt x="50292" y="307848"/>
                  </a:cubicBezTo>
                  <a:lnTo>
                    <a:pt x="42418" y="313182"/>
                  </a:lnTo>
                  <a:lnTo>
                    <a:pt x="50292" y="307848"/>
                  </a:lnTo>
                  <a:cubicBezTo>
                    <a:pt x="57023" y="318008"/>
                    <a:pt x="64770" y="327406"/>
                    <a:pt x="73406" y="336042"/>
                  </a:cubicBezTo>
                  <a:lnTo>
                    <a:pt x="66675" y="342773"/>
                  </a:lnTo>
                  <a:lnTo>
                    <a:pt x="73406" y="336042"/>
                  </a:lnTo>
                  <a:cubicBezTo>
                    <a:pt x="82042" y="344678"/>
                    <a:pt x="91440" y="352425"/>
                    <a:pt x="101600" y="359156"/>
                  </a:cubicBezTo>
                  <a:lnTo>
                    <a:pt x="96266" y="367030"/>
                  </a:lnTo>
                  <a:lnTo>
                    <a:pt x="101600" y="359156"/>
                  </a:lnTo>
                  <a:cubicBezTo>
                    <a:pt x="111760" y="365887"/>
                    <a:pt x="122428" y="371602"/>
                    <a:pt x="133731" y="376301"/>
                  </a:cubicBezTo>
                  <a:lnTo>
                    <a:pt x="133731" y="376301"/>
                  </a:lnTo>
                  <a:lnTo>
                    <a:pt x="133731" y="376301"/>
                  </a:lnTo>
                  <a:cubicBezTo>
                    <a:pt x="145034" y="381000"/>
                    <a:pt x="156591" y="384429"/>
                    <a:pt x="168529" y="386842"/>
                  </a:cubicBezTo>
                  <a:lnTo>
                    <a:pt x="168529" y="386842"/>
                  </a:lnTo>
                  <a:lnTo>
                    <a:pt x="168529" y="386842"/>
                  </a:lnTo>
                  <a:cubicBezTo>
                    <a:pt x="180467" y="389255"/>
                    <a:pt x="192532" y="390398"/>
                    <a:pt x="204724" y="390398"/>
                  </a:cubicBezTo>
                  <a:cubicBezTo>
                    <a:pt x="216916" y="390398"/>
                    <a:pt x="228981" y="389255"/>
                    <a:pt x="240919" y="386842"/>
                  </a:cubicBezTo>
                  <a:lnTo>
                    <a:pt x="240919" y="386842"/>
                  </a:lnTo>
                  <a:lnTo>
                    <a:pt x="240919" y="386842"/>
                  </a:lnTo>
                  <a:cubicBezTo>
                    <a:pt x="252857" y="384429"/>
                    <a:pt x="264541" y="381000"/>
                    <a:pt x="275717" y="376301"/>
                  </a:cubicBezTo>
                  <a:lnTo>
                    <a:pt x="275717" y="376301"/>
                  </a:lnTo>
                  <a:lnTo>
                    <a:pt x="275717" y="376301"/>
                  </a:lnTo>
                  <a:cubicBezTo>
                    <a:pt x="287020" y="371602"/>
                    <a:pt x="297688" y="365887"/>
                    <a:pt x="307848" y="359156"/>
                  </a:cubicBezTo>
                  <a:lnTo>
                    <a:pt x="313182" y="367030"/>
                  </a:lnTo>
                  <a:lnTo>
                    <a:pt x="307848" y="359156"/>
                  </a:lnTo>
                  <a:cubicBezTo>
                    <a:pt x="318008" y="352425"/>
                    <a:pt x="327406" y="344678"/>
                    <a:pt x="336042" y="336042"/>
                  </a:cubicBezTo>
                  <a:lnTo>
                    <a:pt x="342900" y="342900"/>
                  </a:lnTo>
                  <a:lnTo>
                    <a:pt x="336169" y="336169"/>
                  </a:lnTo>
                  <a:cubicBezTo>
                    <a:pt x="344805" y="327533"/>
                    <a:pt x="352552" y="318135"/>
                    <a:pt x="359283" y="307975"/>
                  </a:cubicBezTo>
                  <a:lnTo>
                    <a:pt x="367157" y="313309"/>
                  </a:lnTo>
                  <a:lnTo>
                    <a:pt x="359283" y="307975"/>
                  </a:lnTo>
                  <a:cubicBezTo>
                    <a:pt x="366014" y="297815"/>
                    <a:pt x="371729" y="287147"/>
                    <a:pt x="376428" y="275844"/>
                  </a:cubicBezTo>
                  <a:lnTo>
                    <a:pt x="385191" y="279527"/>
                  </a:lnTo>
                  <a:lnTo>
                    <a:pt x="376428" y="275844"/>
                  </a:lnTo>
                  <a:cubicBezTo>
                    <a:pt x="381127" y="264541"/>
                    <a:pt x="384683" y="252984"/>
                    <a:pt x="386969" y="241046"/>
                  </a:cubicBezTo>
                  <a:lnTo>
                    <a:pt x="386969" y="241046"/>
                  </a:lnTo>
                  <a:lnTo>
                    <a:pt x="386969" y="241046"/>
                  </a:lnTo>
                  <a:cubicBezTo>
                    <a:pt x="389382" y="229108"/>
                    <a:pt x="390525" y="217043"/>
                    <a:pt x="390525" y="204851"/>
                  </a:cubicBezTo>
                  <a:close/>
                </a:path>
              </a:pathLst>
            </a:custGeom>
            <a:solidFill>
              <a:srgbClr val="DA33BF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3603622" y="1984372"/>
            <a:ext cx="536572" cy="536572"/>
            <a:chOff x="0" y="0"/>
            <a:chExt cx="536575" cy="5365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73025" y="73025"/>
              <a:ext cx="390525" cy="390525"/>
            </a:xfrm>
            <a:custGeom>
              <a:avLst/>
              <a:gdLst/>
              <a:ahLst/>
              <a:cxnLst/>
              <a:rect r="r" b="b" t="t" l="l"/>
              <a:pathLst>
                <a:path h="390525" w="390525">
                  <a:moveTo>
                    <a:pt x="390525" y="195199"/>
                  </a:moveTo>
                  <a:cubicBezTo>
                    <a:pt x="390525" y="208026"/>
                    <a:pt x="389255" y="220726"/>
                    <a:pt x="386842" y="233299"/>
                  </a:cubicBezTo>
                  <a:cubicBezTo>
                    <a:pt x="384429" y="245872"/>
                    <a:pt x="380619" y="258064"/>
                    <a:pt x="375666" y="269875"/>
                  </a:cubicBezTo>
                  <a:cubicBezTo>
                    <a:pt x="370713" y="281686"/>
                    <a:pt x="364744" y="292989"/>
                    <a:pt x="357632" y="303657"/>
                  </a:cubicBezTo>
                  <a:cubicBezTo>
                    <a:pt x="350520" y="314325"/>
                    <a:pt x="342392" y="324231"/>
                    <a:pt x="333375" y="333375"/>
                  </a:cubicBezTo>
                  <a:cubicBezTo>
                    <a:pt x="324358" y="342519"/>
                    <a:pt x="314452" y="350520"/>
                    <a:pt x="303784" y="357632"/>
                  </a:cubicBezTo>
                  <a:cubicBezTo>
                    <a:pt x="293116" y="364744"/>
                    <a:pt x="281813" y="370713"/>
                    <a:pt x="270002" y="375666"/>
                  </a:cubicBezTo>
                  <a:cubicBezTo>
                    <a:pt x="258191" y="380619"/>
                    <a:pt x="245872" y="384302"/>
                    <a:pt x="233426" y="386715"/>
                  </a:cubicBezTo>
                  <a:cubicBezTo>
                    <a:pt x="220980" y="389128"/>
                    <a:pt x="208153" y="390525"/>
                    <a:pt x="195326" y="390525"/>
                  </a:cubicBezTo>
                  <a:cubicBezTo>
                    <a:pt x="182499" y="390525"/>
                    <a:pt x="169799" y="389255"/>
                    <a:pt x="157226" y="386715"/>
                  </a:cubicBezTo>
                  <a:cubicBezTo>
                    <a:pt x="144653" y="384175"/>
                    <a:pt x="132461" y="380492"/>
                    <a:pt x="120650" y="375539"/>
                  </a:cubicBezTo>
                  <a:cubicBezTo>
                    <a:pt x="108839" y="370586"/>
                    <a:pt x="97536" y="364617"/>
                    <a:pt x="86868" y="357505"/>
                  </a:cubicBezTo>
                  <a:cubicBezTo>
                    <a:pt x="76200" y="350393"/>
                    <a:pt x="66294" y="342265"/>
                    <a:pt x="57277" y="333248"/>
                  </a:cubicBezTo>
                  <a:cubicBezTo>
                    <a:pt x="48260" y="324231"/>
                    <a:pt x="40132" y="314325"/>
                    <a:pt x="33020" y="303657"/>
                  </a:cubicBezTo>
                  <a:cubicBezTo>
                    <a:pt x="25908" y="292989"/>
                    <a:pt x="19939" y="281686"/>
                    <a:pt x="14986" y="269875"/>
                  </a:cubicBezTo>
                  <a:cubicBezTo>
                    <a:pt x="10033" y="258064"/>
                    <a:pt x="6350" y="245872"/>
                    <a:pt x="3810" y="233299"/>
                  </a:cubicBezTo>
                  <a:cubicBezTo>
                    <a:pt x="1270" y="220726"/>
                    <a:pt x="0" y="208026"/>
                    <a:pt x="0" y="195199"/>
                  </a:cubicBezTo>
                  <a:cubicBezTo>
                    <a:pt x="0" y="182372"/>
                    <a:pt x="1270" y="169672"/>
                    <a:pt x="3810" y="157099"/>
                  </a:cubicBezTo>
                  <a:cubicBezTo>
                    <a:pt x="6350" y="144526"/>
                    <a:pt x="10033" y="132334"/>
                    <a:pt x="14986" y="120523"/>
                  </a:cubicBezTo>
                  <a:cubicBezTo>
                    <a:pt x="19939" y="108712"/>
                    <a:pt x="25908" y="97409"/>
                    <a:pt x="33020" y="86741"/>
                  </a:cubicBezTo>
                  <a:cubicBezTo>
                    <a:pt x="40132" y="76073"/>
                    <a:pt x="48260" y="66167"/>
                    <a:pt x="57277" y="57150"/>
                  </a:cubicBezTo>
                  <a:cubicBezTo>
                    <a:pt x="66294" y="48133"/>
                    <a:pt x="76200" y="40005"/>
                    <a:pt x="86868" y="32893"/>
                  </a:cubicBezTo>
                  <a:cubicBezTo>
                    <a:pt x="97536" y="25781"/>
                    <a:pt x="108839" y="19812"/>
                    <a:pt x="120650" y="14859"/>
                  </a:cubicBezTo>
                  <a:cubicBezTo>
                    <a:pt x="132461" y="9906"/>
                    <a:pt x="144653" y="6223"/>
                    <a:pt x="157226" y="3683"/>
                  </a:cubicBezTo>
                  <a:cubicBezTo>
                    <a:pt x="169799" y="1143"/>
                    <a:pt x="182499" y="0"/>
                    <a:pt x="195326" y="0"/>
                  </a:cubicBezTo>
                  <a:cubicBezTo>
                    <a:pt x="208153" y="0"/>
                    <a:pt x="220853" y="1270"/>
                    <a:pt x="233426" y="3683"/>
                  </a:cubicBezTo>
                  <a:cubicBezTo>
                    <a:pt x="245999" y="6096"/>
                    <a:pt x="258191" y="9906"/>
                    <a:pt x="270002" y="14859"/>
                  </a:cubicBezTo>
                  <a:cubicBezTo>
                    <a:pt x="281813" y="19812"/>
                    <a:pt x="293116" y="25781"/>
                    <a:pt x="303784" y="32893"/>
                  </a:cubicBezTo>
                  <a:cubicBezTo>
                    <a:pt x="314452" y="40005"/>
                    <a:pt x="324358" y="48133"/>
                    <a:pt x="333375" y="57150"/>
                  </a:cubicBezTo>
                  <a:cubicBezTo>
                    <a:pt x="342392" y="66167"/>
                    <a:pt x="350520" y="76073"/>
                    <a:pt x="357632" y="86741"/>
                  </a:cubicBezTo>
                  <a:cubicBezTo>
                    <a:pt x="364744" y="97409"/>
                    <a:pt x="370713" y="108712"/>
                    <a:pt x="375666" y="120523"/>
                  </a:cubicBezTo>
                  <a:cubicBezTo>
                    <a:pt x="380619" y="132334"/>
                    <a:pt x="384302" y="144526"/>
                    <a:pt x="386842" y="157099"/>
                  </a:cubicBezTo>
                  <a:cubicBezTo>
                    <a:pt x="389382" y="169672"/>
                    <a:pt x="390525" y="182372"/>
                    <a:pt x="390525" y="195199"/>
                  </a:cubicBezTo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3500" y="63500"/>
              <a:ext cx="409575" cy="409702"/>
            </a:xfrm>
            <a:custGeom>
              <a:avLst/>
              <a:gdLst/>
              <a:ahLst/>
              <a:cxnLst/>
              <a:rect r="r" b="b" t="t" l="l"/>
              <a:pathLst>
                <a:path h="409702" w="409575">
                  <a:moveTo>
                    <a:pt x="409575" y="204724"/>
                  </a:moveTo>
                  <a:cubicBezTo>
                    <a:pt x="409575" y="218186"/>
                    <a:pt x="408305" y="231521"/>
                    <a:pt x="405638" y="244729"/>
                  </a:cubicBezTo>
                  <a:lnTo>
                    <a:pt x="405638" y="244729"/>
                  </a:lnTo>
                  <a:lnTo>
                    <a:pt x="405638" y="244729"/>
                  </a:lnTo>
                  <a:cubicBezTo>
                    <a:pt x="402971" y="257937"/>
                    <a:pt x="399161" y="270764"/>
                    <a:pt x="393954" y="283083"/>
                  </a:cubicBezTo>
                  <a:lnTo>
                    <a:pt x="393954" y="283083"/>
                  </a:lnTo>
                  <a:lnTo>
                    <a:pt x="393954" y="283083"/>
                  </a:lnTo>
                  <a:cubicBezTo>
                    <a:pt x="388747" y="295529"/>
                    <a:pt x="382524" y="307340"/>
                    <a:pt x="375031" y="318516"/>
                  </a:cubicBezTo>
                  <a:lnTo>
                    <a:pt x="375031" y="318516"/>
                  </a:lnTo>
                  <a:lnTo>
                    <a:pt x="375031" y="318516"/>
                  </a:lnTo>
                  <a:cubicBezTo>
                    <a:pt x="367538" y="329692"/>
                    <a:pt x="359029" y="339979"/>
                    <a:pt x="349504" y="349504"/>
                  </a:cubicBezTo>
                  <a:lnTo>
                    <a:pt x="342900" y="342900"/>
                  </a:lnTo>
                  <a:lnTo>
                    <a:pt x="349631" y="349631"/>
                  </a:lnTo>
                  <a:cubicBezTo>
                    <a:pt x="340106" y="359156"/>
                    <a:pt x="329819" y="367665"/>
                    <a:pt x="318643" y="375158"/>
                  </a:cubicBezTo>
                  <a:lnTo>
                    <a:pt x="318643" y="375158"/>
                  </a:lnTo>
                  <a:lnTo>
                    <a:pt x="318643" y="375158"/>
                  </a:lnTo>
                  <a:cubicBezTo>
                    <a:pt x="307467" y="382651"/>
                    <a:pt x="295656" y="388874"/>
                    <a:pt x="283210" y="394081"/>
                  </a:cubicBezTo>
                  <a:lnTo>
                    <a:pt x="283210" y="394081"/>
                  </a:lnTo>
                  <a:lnTo>
                    <a:pt x="283210" y="394081"/>
                  </a:lnTo>
                  <a:cubicBezTo>
                    <a:pt x="270764" y="399161"/>
                    <a:pt x="257937" y="403098"/>
                    <a:pt x="244856" y="405765"/>
                  </a:cubicBezTo>
                  <a:lnTo>
                    <a:pt x="242951" y="396367"/>
                  </a:lnTo>
                  <a:lnTo>
                    <a:pt x="244856" y="405765"/>
                  </a:lnTo>
                  <a:cubicBezTo>
                    <a:pt x="231648" y="408432"/>
                    <a:pt x="218313" y="409702"/>
                    <a:pt x="204851" y="409702"/>
                  </a:cubicBezTo>
                  <a:lnTo>
                    <a:pt x="204851" y="400050"/>
                  </a:lnTo>
                  <a:lnTo>
                    <a:pt x="204851" y="409575"/>
                  </a:lnTo>
                  <a:cubicBezTo>
                    <a:pt x="191389" y="409575"/>
                    <a:pt x="178054" y="408305"/>
                    <a:pt x="164846" y="405638"/>
                  </a:cubicBezTo>
                  <a:lnTo>
                    <a:pt x="166751" y="396240"/>
                  </a:lnTo>
                  <a:lnTo>
                    <a:pt x="164846" y="405638"/>
                  </a:lnTo>
                  <a:cubicBezTo>
                    <a:pt x="151638" y="402971"/>
                    <a:pt x="138811" y="399161"/>
                    <a:pt x="126492" y="393954"/>
                  </a:cubicBezTo>
                  <a:lnTo>
                    <a:pt x="130175" y="385191"/>
                  </a:lnTo>
                  <a:lnTo>
                    <a:pt x="126492" y="393954"/>
                  </a:lnTo>
                  <a:cubicBezTo>
                    <a:pt x="114046" y="388874"/>
                    <a:pt x="102235" y="382524"/>
                    <a:pt x="91059" y="375031"/>
                  </a:cubicBezTo>
                  <a:lnTo>
                    <a:pt x="91059" y="375031"/>
                  </a:lnTo>
                  <a:lnTo>
                    <a:pt x="91059" y="375031"/>
                  </a:lnTo>
                  <a:cubicBezTo>
                    <a:pt x="79883" y="367538"/>
                    <a:pt x="69596" y="359029"/>
                    <a:pt x="60071" y="349504"/>
                  </a:cubicBezTo>
                  <a:lnTo>
                    <a:pt x="66802" y="342773"/>
                  </a:lnTo>
                  <a:lnTo>
                    <a:pt x="60071" y="349504"/>
                  </a:lnTo>
                  <a:cubicBezTo>
                    <a:pt x="50546" y="339979"/>
                    <a:pt x="42037" y="329692"/>
                    <a:pt x="34544" y="318516"/>
                  </a:cubicBezTo>
                  <a:lnTo>
                    <a:pt x="34544" y="318516"/>
                  </a:lnTo>
                  <a:lnTo>
                    <a:pt x="34544" y="318516"/>
                  </a:lnTo>
                  <a:cubicBezTo>
                    <a:pt x="27051" y="307340"/>
                    <a:pt x="20828" y="295529"/>
                    <a:pt x="15621" y="283083"/>
                  </a:cubicBezTo>
                  <a:lnTo>
                    <a:pt x="15621" y="283083"/>
                  </a:lnTo>
                  <a:lnTo>
                    <a:pt x="15621" y="283083"/>
                  </a:lnTo>
                  <a:cubicBezTo>
                    <a:pt x="10541" y="270637"/>
                    <a:pt x="6604" y="257810"/>
                    <a:pt x="3937" y="244602"/>
                  </a:cubicBezTo>
                  <a:lnTo>
                    <a:pt x="13335" y="242697"/>
                  </a:lnTo>
                  <a:lnTo>
                    <a:pt x="3937" y="244602"/>
                  </a:lnTo>
                  <a:cubicBezTo>
                    <a:pt x="1270" y="231521"/>
                    <a:pt x="0" y="218186"/>
                    <a:pt x="0" y="204724"/>
                  </a:cubicBezTo>
                  <a:lnTo>
                    <a:pt x="9525" y="204724"/>
                  </a:lnTo>
                  <a:lnTo>
                    <a:pt x="0" y="204724"/>
                  </a:lnTo>
                  <a:cubicBezTo>
                    <a:pt x="0" y="191262"/>
                    <a:pt x="1270" y="177927"/>
                    <a:pt x="3937" y="164719"/>
                  </a:cubicBezTo>
                  <a:lnTo>
                    <a:pt x="3937" y="164719"/>
                  </a:lnTo>
                  <a:lnTo>
                    <a:pt x="3937" y="164719"/>
                  </a:lnTo>
                  <a:cubicBezTo>
                    <a:pt x="6604" y="151511"/>
                    <a:pt x="10414" y="138684"/>
                    <a:pt x="15621" y="126365"/>
                  </a:cubicBezTo>
                  <a:lnTo>
                    <a:pt x="15621" y="126365"/>
                  </a:lnTo>
                  <a:lnTo>
                    <a:pt x="15621" y="126365"/>
                  </a:lnTo>
                  <a:cubicBezTo>
                    <a:pt x="20828" y="113919"/>
                    <a:pt x="27051" y="102108"/>
                    <a:pt x="34544" y="90932"/>
                  </a:cubicBezTo>
                  <a:lnTo>
                    <a:pt x="34544" y="90932"/>
                  </a:lnTo>
                  <a:lnTo>
                    <a:pt x="34544" y="90932"/>
                  </a:lnTo>
                  <a:cubicBezTo>
                    <a:pt x="42037" y="79756"/>
                    <a:pt x="50546" y="69469"/>
                    <a:pt x="60071" y="59944"/>
                  </a:cubicBezTo>
                  <a:lnTo>
                    <a:pt x="66802" y="66675"/>
                  </a:lnTo>
                  <a:lnTo>
                    <a:pt x="60071" y="59944"/>
                  </a:lnTo>
                  <a:cubicBezTo>
                    <a:pt x="69596" y="50419"/>
                    <a:pt x="79883" y="41910"/>
                    <a:pt x="91059" y="34417"/>
                  </a:cubicBezTo>
                  <a:lnTo>
                    <a:pt x="91059" y="34417"/>
                  </a:lnTo>
                  <a:lnTo>
                    <a:pt x="91059" y="34417"/>
                  </a:lnTo>
                  <a:cubicBezTo>
                    <a:pt x="102235" y="26924"/>
                    <a:pt x="114046" y="20701"/>
                    <a:pt x="126492" y="15494"/>
                  </a:cubicBezTo>
                  <a:lnTo>
                    <a:pt x="126492" y="15494"/>
                  </a:lnTo>
                  <a:lnTo>
                    <a:pt x="126492" y="15494"/>
                  </a:lnTo>
                  <a:cubicBezTo>
                    <a:pt x="138938" y="10414"/>
                    <a:pt x="151765" y="6477"/>
                    <a:pt x="164846" y="3810"/>
                  </a:cubicBezTo>
                  <a:lnTo>
                    <a:pt x="164846" y="3810"/>
                  </a:lnTo>
                  <a:lnTo>
                    <a:pt x="164846" y="3810"/>
                  </a:lnTo>
                  <a:cubicBezTo>
                    <a:pt x="178054" y="1270"/>
                    <a:pt x="191389" y="0"/>
                    <a:pt x="204724" y="0"/>
                  </a:cubicBezTo>
                  <a:lnTo>
                    <a:pt x="204724" y="9525"/>
                  </a:lnTo>
                  <a:lnTo>
                    <a:pt x="204724" y="0"/>
                  </a:lnTo>
                  <a:cubicBezTo>
                    <a:pt x="218186" y="0"/>
                    <a:pt x="231521" y="1270"/>
                    <a:pt x="244729" y="3937"/>
                  </a:cubicBezTo>
                  <a:lnTo>
                    <a:pt x="244729" y="3937"/>
                  </a:lnTo>
                  <a:lnTo>
                    <a:pt x="244729" y="3937"/>
                  </a:lnTo>
                  <a:cubicBezTo>
                    <a:pt x="257937" y="6604"/>
                    <a:pt x="270764" y="10414"/>
                    <a:pt x="283083" y="15621"/>
                  </a:cubicBezTo>
                  <a:lnTo>
                    <a:pt x="283083" y="15621"/>
                  </a:lnTo>
                  <a:lnTo>
                    <a:pt x="283083" y="15621"/>
                  </a:lnTo>
                  <a:cubicBezTo>
                    <a:pt x="295529" y="20828"/>
                    <a:pt x="307340" y="27051"/>
                    <a:pt x="318516" y="34544"/>
                  </a:cubicBezTo>
                  <a:lnTo>
                    <a:pt x="318516" y="34544"/>
                  </a:lnTo>
                  <a:lnTo>
                    <a:pt x="318516" y="34544"/>
                  </a:lnTo>
                  <a:cubicBezTo>
                    <a:pt x="329692" y="42037"/>
                    <a:pt x="339979" y="50546"/>
                    <a:pt x="349504" y="60071"/>
                  </a:cubicBezTo>
                  <a:lnTo>
                    <a:pt x="342773" y="66802"/>
                  </a:lnTo>
                  <a:lnTo>
                    <a:pt x="349504" y="60071"/>
                  </a:lnTo>
                  <a:cubicBezTo>
                    <a:pt x="359029" y="69596"/>
                    <a:pt x="367538" y="79883"/>
                    <a:pt x="375031" y="91059"/>
                  </a:cubicBezTo>
                  <a:lnTo>
                    <a:pt x="375031" y="91059"/>
                  </a:lnTo>
                  <a:lnTo>
                    <a:pt x="375031" y="91059"/>
                  </a:lnTo>
                  <a:cubicBezTo>
                    <a:pt x="382524" y="102235"/>
                    <a:pt x="388747" y="114046"/>
                    <a:pt x="393954" y="126492"/>
                  </a:cubicBezTo>
                  <a:lnTo>
                    <a:pt x="393954" y="126492"/>
                  </a:lnTo>
                  <a:lnTo>
                    <a:pt x="393954" y="126492"/>
                  </a:lnTo>
                  <a:cubicBezTo>
                    <a:pt x="399034" y="138938"/>
                    <a:pt x="402971" y="151765"/>
                    <a:pt x="405638" y="164846"/>
                  </a:cubicBezTo>
                  <a:lnTo>
                    <a:pt x="405638" y="164846"/>
                  </a:lnTo>
                  <a:lnTo>
                    <a:pt x="405638" y="164846"/>
                  </a:lnTo>
                  <a:cubicBezTo>
                    <a:pt x="408305" y="178054"/>
                    <a:pt x="409575" y="191389"/>
                    <a:pt x="409575" y="204851"/>
                  </a:cubicBezTo>
                  <a:lnTo>
                    <a:pt x="400050" y="204851"/>
                  </a:lnTo>
                  <a:lnTo>
                    <a:pt x="409575" y="204851"/>
                  </a:lnTo>
                  <a:moveTo>
                    <a:pt x="390525" y="204851"/>
                  </a:moveTo>
                  <a:cubicBezTo>
                    <a:pt x="390525" y="192659"/>
                    <a:pt x="389382" y="180594"/>
                    <a:pt x="386969" y="168656"/>
                  </a:cubicBezTo>
                  <a:lnTo>
                    <a:pt x="396367" y="166751"/>
                  </a:lnTo>
                  <a:lnTo>
                    <a:pt x="386969" y="168656"/>
                  </a:lnTo>
                  <a:cubicBezTo>
                    <a:pt x="384556" y="156718"/>
                    <a:pt x="381000" y="145034"/>
                    <a:pt x="376428" y="133858"/>
                  </a:cubicBezTo>
                  <a:lnTo>
                    <a:pt x="385191" y="130175"/>
                  </a:lnTo>
                  <a:lnTo>
                    <a:pt x="376428" y="133858"/>
                  </a:lnTo>
                  <a:cubicBezTo>
                    <a:pt x="371729" y="122555"/>
                    <a:pt x="366014" y="111887"/>
                    <a:pt x="359283" y="101727"/>
                  </a:cubicBezTo>
                  <a:lnTo>
                    <a:pt x="367157" y="96393"/>
                  </a:lnTo>
                  <a:lnTo>
                    <a:pt x="359283" y="101727"/>
                  </a:lnTo>
                  <a:cubicBezTo>
                    <a:pt x="352552" y="91567"/>
                    <a:pt x="344805" y="82169"/>
                    <a:pt x="336169" y="73533"/>
                  </a:cubicBezTo>
                  <a:lnTo>
                    <a:pt x="336169" y="73533"/>
                  </a:lnTo>
                  <a:lnTo>
                    <a:pt x="336169" y="73533"/>
                  </a:lnTo>
                  <a:cubicBezTo>
                    <a:pt x="327533" y="64897"/>
                    <a:pt x="318135" y="57277"/>
                    <a:pt x="307975" y="50419"/>
                  </a:cubicBezTo>
                  <a:lnTo>
                    <a:pt x="313309" y="42545"/>
                  </a:lnTo>
                  <a:lnTo>
                    <a:pt x="307975" y="50419"/>
                  </a:lnTo>
                  <a:cubicBezTo>
                    <a:pt x="297815" y="43688"/>
                    <a:pt x="287147" y="37973"/>
                    <a:pt x="275844" y="33274"/>
                  </a:cubicBezTo>
                  <a:lnTo>
                    <a:pt x="279527" y="24511"/>
                  </a:lnTo>
                  <a:lnTo>
                    <a:pt x="275844" y="33274"/>
                  </a:lnTo>
                  <a:cubicBezTo>
                    <a:pt x="264541" y="28575"/>
                    <a:pt x="252984" y="25019"/>
                    <a:pt x="241046" y="22733"/>
                  </a:cubicBezTo>
                  <a:lnTo>
                    <a:pt x="242951" y="13335"/>
                  </a:lnTo>
                  <a:lnTo>
                    <a:pt x="241046" y="22733"/>
                  </a:lnTo>
                  <a:cubicBezTo>
                    <a:pt x="229108" y="20320"/>
                    <a:pt x="217043" y="19177"/>
                    <a:pt x="204851" y="19177"/>
                  </a:cubicBezTo>
                  <a:cubicBezTo>
                    <a:pt x="192659" y="19177"/>
                    <a:pt x="180594" y="20320"/>
                    <a:pt x="168656" y="22733"/>
                  </a:cubicBezTo>
                  <a:lnTo>
                    <a:pt x="166751" y="13335"/>
                  </a:lnTo>
                  <a:lnTo>
                    <a:pt x="168656" y="22733"/>
                  </a:lnTo>
                  <a:cubicBezTo>
                    <a:pt x="156718" y="25146"/>
                    <a:pt x="145034" y="28702"/>
                    <a:pt x="133858" y="33274"/>
                  </a:cubicBezTo>
                  <a:lnTo>
                    <a:pt x="130175" y="24511"/>
                  </a:lnTo>
                  <a:lnTo>
                    <a:pt x="133858" y="33274"/>
                  </a:lnTo>
                  <a:cubicBezTo>
                    <a:pt x="122555" y="37973"/>
                    <a:pt x="111887" y="43688"/>
                    <a:pt x="101727" y="50419"/>
                  </a:cubicBezTo>
                  <a:lnTo>
                    <a:pt x="96393" y="42545"/>
                  </a:lnTo>
                  <a:lnTo>
                    <a:pt x="101727" y="50419"/>
                  </a:lnTo>
                  <a:cubicBezTo>
                    <a:pt x="91567" y="57150"/>
                    <a:pt x="82169" y="64897"/>
                    <a:pt x="73533" y="73533"/>
                  </a:cubicBezTo>
                  <a:lnTo>
                    <a:pt x="73533" y="73533"/>
                  </a:lnTo>
                  <a:lnTo>
                    <a:pt x="73533" y="73533"/>
                  </a:lnTo>
                  <a:cubicBezTo>
                    <a:pt x="64770" y="82042"/>
                    <a:pt x="57150" y="91440"/>
                    <a:pt x="50292" y="101600"/>
                  </a:cubicBezTo>
                  <a:lnTo>
                    <a:pt x="42418" y="96266"/>
                  </a:lnTo>
                  <a:lnTo>
                    <a:pt x="50292" y="101600"/>
                  </a:lnTo>
                  <a:cubicBezTo>
                    <a:pt x="43561" y="111760"/>
                    <a:pt x="37846" y="122428"/>
                    <a:pt x="33147" y="133731"/>
                  </a:cubicBezTo>
                  <a:lnTo>
                    <a:pt x="24384" y="130048"/>
                  </a:lnTo>
                  <a:lnTo>
                    <a:pt x="33147" y="133731"/>
                  </a:lnTo>
                  <a:cubicBezTo>
                    <a:pt x="28448" y="145034"/>
                    <a:pt x="24892" y="156591"/>
                    <a:pt x="22606" y="168529"/>
                  </a:cubicBezTo>
                  <a:lnTo>
                    <a:pt x="13208" y="166624"/>
                  </a:lnTo>
                  <a:lnTo>
                    <a:pt x="22606" y="168529"/>
                  </a:lnTo>
                  <a:cubicBezTo>
                    <a:pt x="20193" y="180467"/>
                    <a:pt x="19050" y="192532"/>
                    <a:pt x="19050" y="204724"/>
                  </a:cubicBezTo>
                  <a:cubicBezTo>
                    <a:pt x="19050" y="216916"/>
                    <a:pt x="20193" y="228981"/>
                    <a:pt x="22606" y="240919"/>
                  </a:cubicBezTo>
                  <a:lnTo>
                    <a:pt x="22606" y="240919"/>
                  </a:lnTo>
                  <a:lnTo>
                    <a:pt x="22606" y="240919"/>
                  </a:lnTo>
                  <a:cubicBezTo>
                    <a:pt x="25019" y="252857"/>
                    <a:pt x="28575" y="264541"/>
                    <a:pt x="33147" y="275717"/>
                  </a:cubicBezTo>
                  <a:lnTo>
                    <a:pt x="24384" y="279400"/>
                  </a:lnTo>
                  <a:lnTo>
                    <a:pt x="33147" y="275717"/>
                  </a:lnTo>
                  <a:cubicBezTo>
                    <a:pt x="37846" y="287020"/>
                    <a:pt x="43561" y="297688"/>
                    <a:pt x="50292" y="307848"/>
                  </a:cubicBezTo>
                  <a:lnTo>
                    <a:pt x="42418" y="313182"/>
                  </a:lnTo>
                  <a:lnTo>
                    <a:pt x="50292" y="307848"/>
                  </a:lnTo>
                  <a:cubicBezTo>
                    <a:pt x="57023" y="318008"/>
                    <a:pt x="64770" y="327406"/>
                    <a:pt x="73406" y="336042"/>
                  </a:cubicBezTo>
                  <a:lnTo>
                    <a:pt x="73406" y="336042"/>
                  </a:lnTo>
                  <a:lnTo>
                    <a:pt x="73406" y="336042"/>
                  </a:lnTo>
                  <a:cubicBezTo>
                    <a:pt x="82042" y="344678"/>
                    <a:pt x="91440" y="352298"/>
                    <a:pt x="101600" y="359156"/>
                  </a:cubicBezTo>
                  <a:lnTo>
                    <a:pt x="96266" y="367030"/>
                  </a:lnTo>
                  <a:lnTo>
                    <a:pt x="101600" y="359156"/>
                  </a:lnTo>
                  <a:cubicBezTo>
                    <a:pt x="111760" y="365887"/>
                    <a:pt x="122428" y="371602"/>
                    <a:pt x="133731" y="376301"/>
                  </a:cubicBezTo>
                  <a:lnTo>
                    <a:pt x="133731" y="376301"/>
                  </a:lnTo>
                  <a:lnTo>
                    <a:pt x="133731" y="376301"/>
                  </a:lnTo>
                  <a:cubicBezTo>
                    <a:pt x="145034" y="381000"/>
                    <a:pt x="156591" y="384429"/>
                    <a:pt x="168529" y="386842"/>
                  </a:cubicBezTo>
                  <a:lnTo>
                    <a:pt x="168529" y="386842"/>
                  </a:lnTo>
                  <a:lnTo>
                    <a:pt x="168529" y="386842"/>
                  </a:lnTo>
                  <a:cubicBezTo>
                    <a:pt x="180467" y="389255"/>
                    <a:pt x="192532" y="390398"/>
                    <a:pt x="204724" y="390398"/>
                  </a:cubicBezTo>
                  <a:cubicBezTo>
                    <a:pt x="216916" y="390398"/>
                    <a:pt x="228981" y="389255"/>
                    <a:pt x="240919" y="386842"/>
                  </a:cubicBezTo>
                  <a:lnTo>
                    <a:pt x="240919" y="386842"/>
                  </a:lnTo>
                  <a:lnTo>
                    <a:pt x="240919" y="386842"/>
                  </a:lnTo>
                  <a:cubicBezTo>
                    <a:pt x="252857" y="384429"/>
                    <a:pt x="264541" y="381000"/>
                    <a:pt x="275717" y="376301"/>
                  </a:cubicBezTo>
                  <a:lnTo>
                    <a:pt x="279400" y="385064"/>
                  </a:lnTo>
                  <a:lnTo>
                    <a:pt x="275717" y="376301"/>
                  </a:lnTo>
                  <a:cubicBezTo>
                    <a:pt x="287020" y="371602"/>
                    <a:pt x="297688" y="365887"/>
                    <a:pt x="307848" y="359156"/>
                  </a:cubicBezTo>
                  <a:lnTo>
                    <a:pt x="313182" y="367030"/>
                  </a:lnTo>
                  <a:lnTo>
                    <a:pt x="307848" y="359156"/>
                  </a:lnTo>
                  <a:cubicBezTo>
                    <a:pt x="318008" y="352425"/>
                    <a:pt x="327406" y="344678"/>
                    <a:pt x="336042" y="336042"/>
                  </a:cubicBezTo>
                  <a:lnTo>
                    <a:pt x="336042" y="336042"/>
                  </a:lnTo>
                  <a:lnTo>
                    <a:pt x="336042" y="336042"/>
                  </a:lnTo>
                  <a:cubicBezTo>
                    <a:pt x="344678" y="327406"/>
                    <a:pt x="352298" y="318008"/>
                    <a:pt x="359156" y="307848"/>
                  </a:cubicBezTo>
                  <a:lnTo>
                    <a:pt x="367030" y="313182"/>
                  </a:lnTo>
                  <a:lnTo>
                    <a:pt x="359156" y="307848"/>
                  </a:lnTo>
                  <a:cubicBezTo>
                    <a:pt x="365887" y="297688"/>
                    <a:pt x="371602" y="287020"/>
                    <a:pt x="376301" y="275717"/>
                  </a:cubicBezTo>
                  <a:lnTo>
                    <a:pt x="385064" y="279400"/>
                  </a:lnTo>
                  <a:lnTo>
                    <a:pt x="376301" y="275717"/>
                  </a:lnTo>
                  <a:cubicBezTo>
                    <a:pt x="381000" y="264414"/>
                    <a:pt x="384429" y="252857"/>
                    <a:pt x="386842" y="240792"/>
                  </a:cubicBezTo>
                  <a:lnTo>
                    <a:pt x="396240" y="242697"/>
                  </a:lnTo>
                  <a:lnTo>
                    <a:pt x="386842" y="240792"/>
                  </a:lnTo>
                  <a:cubicBezTo>
                    <a:pt x="389255" y="228854"/>
                    <a:pt x="390398" y="216789"/>
                    <a:pt x="390398" y="204597"/>
                  </a:cubicBezTo>
                  <a:close/>
                </a:path>
              </a:pathLst>
            </a:custGeom>
            <a:solidFill>
              <a:srgbClr val="018CE1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3603622" y="4213222"/>
            <a:ext cx="536572" cy="536572"/>
            <a:chOff x="0" y="0"/>
            <a:chExt cx="536575" cy="5365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73025" y="73152"/>
              <a:ext cx="390525" cy="390525"/>
            </a:xfrm>
            <a:custGeom>
              <a:avLst/>
              <a:gdLst/>
              <a:ahLst/>
              <a:cxnLst/>
              <a:rect r="r" b="b" t="t" l="l"/>
              <a:pathLst>
                <a:path h="390525" w="390525">
                  <a:moveTo>
                    <a:pt x="390525" y="195072"/>
                  </a:moveTo>
                  <a:cubicBezTo>
                    <a:pt x="390525" y="207899"/>
                    <a:pt x="389255" y="220599"/>
                    <a:pt x="386842" y="233172"/>
                  </a:cubicBezTo>
                  <a:cubicBezTo>
                    <a:pt x="384429" y="245745"/>
                    <a:pt x="380619" y="257937"/>
                    <a:pt x="375666" y="269748"/>
                  </a:cubicBezTo>
                  <a:cubicBezTo>
                    <a:pt x="370713" y="281559"/>
                    <a:pt x="364744" y="292862"/>
                    <a:pt x="357632" y="303530"/>
                  </a:cubicBezTo>
                  <a:cubicBezTo>
                    <a:pt x="350520" y="314198"/>
                    <a:pt x="342392" y="324104"/>
                    <a:pt x="333375" y="333248"/>
                  </a:cubicBezTo>
                  <a:cubicBezTo>
                    <a:pt x="324358" y="342392"/>
                    <a:pt x="314452" y="350393"/>
                    <a:pt x="303784" y="357505"/>
                  </a:cubicBezTo>
                  <a:cubicBezTo>
                    <a:pt x="293116" y="364617"/>
                    <a:pt x="281813" y="370586"/>
                    <a:pt x="270002" y="375539"/>
                  </a:cubicBezTo>
                  <a:cubicBezTo>
                    <a:pt x="258191" y="380492"/>
                    <a:pt x="245872" y="384175"/>
                    <a:pt x="233426" y="386715"/>
                  </a:cubicBezTo>
                  <a:cubicBezTo>
                    <a:pt x="220980" y="389255"/>
                    <a:pt x="208153" y="390525"/>
                    <a:pt x="195326" y="390525"/>
                  </a:cubicBezTo>
                  <a:cubicBezTo>
                    <a:pt x="182499" y="390525"/>
                    <a:pt x="169799" y="389255"/>
                    <a:pt x="157226" y="386715"/>
                  </a:cubicBezTo>
                  <a:cubicBezTo>
                    <a:pt x="144653" y="384175"/>
                    <a:pt x="132461" y="380492"/>
                    <a:pt x="120650" y="375539"/>
                  </a:cubicBezTo>
                  <a:cubicBezTo>
                    <a:pt x="108839" y="370586"/>
                    <a:pt x="97536" y="364617"/>
                    <a:pt x="86868" y="357505"/>
                  </a:cubicBezTo>
                  <a:cubicBezTo>
                    <a:pt x="76200" y="350393"/>
                    <a:pt x="66294" y="342265"/>
                    <a:pt x="57277" y="333248"/>
                  </a:cubicBezTo>
                  <a:cubicBezTo>
                    <a:pt x="48260" y="324231"/>
                    <a:pt x="40132" y="314325"/>
                    <a:pt x="33020" y="303657"/>
                  </a:cubicBezTo>
                  <a:cubicBezTo>
                    <a:pt x="25908" y="292989"/>
                    <a:pt x="19939" y="281686"/>
                    <a:pt x="14986" y="269875"/>
                  </a:cubicBezTo>
                  <a:cubicBezTo>
                    <a:pt x="10033" y="258064"/>
                    <a:pt x="6350" y="245872"/>
                    <a:pt x="3810" y="233299"/>
                  </a:cubicBezTo>
                  <a:cubicBezTo>
                    <a:pt x="1270" y="220726"/>
                    <a:pt x="0" y="208026"/>
                    <a:pt x="0" y="195199"/>
                  </a:cubicBezTo>
                  <a:cubicBezTo>
                    <a:pt x="0" y="182372"/>
                    <a:pt x="1270" y="169672"/>
                    <a:pt x="3810" y="157099"/>
                  </a:cubicBezTo>
                  <a:cubicBezTo>
                    <a:pt x="6350" y="144526"/>
                    <a:pt x="10033" y="132334"/>
                    <a:pt x="14986" y="120523"/>
                  </a:cubicBezTo>
                  <a:cubicBezTo>
                    <a:pt x="19939" y="108712"/>
                    <a:pt x="25908" y="97409"/>
                    <a:pt x="33020" y="86741"/>
                  </a:cubicBezTo>
                  <a:cubicBezTo>
                    <a:pt x="40132" y="76073"/>
                    <a:pt x="48260" y="66167"/>
                    <a:pt x="57277" y="57150"/>
                  </a:cubicBezTo>
                  <a:cubicBezTo>
                    <a:pt x="66294" y="48133"/>
                    <a:pt x="76200" y="40005"/>
                    <a:pt x="86868" y="32893"/>
                  </a:cubicBezTo>
                  <a:cubicBezTo>
                    <a:pt x="97536" y="25781"/>
                    <a:pt x="108839" y="19812"/>
                    <a:pt x="120650" y="14859"/>
                  </a:cubicBezTo>
                  <a:cubicBezTo>
                    <a:pt x="132461" y="9906"/>
                    <a:pt x="144653" y="6223"/>
                    <a:pt x="157226" y="3683"/>
                  </a:cubicBezTo>
                  <a:cubicBezTo>
                    <a:pt x="169799" y="1143"/>
                    <a:pt x="182499" y="0"/>
                    <a:pt x="195326" y="0"/>
                  </a:cubicBezTo>
                  <a:cubicBezTo>
                    <a:pt x="208153" y="0"/>
                    <a:pt x="220853" y="1270"/>
                    <a:pt x="233426" y="3683"/>
                  </a:cubicBezTo>
                  <a:cubicBezTo>
                    <a:pt x="245999" y="6096"/>
                    <a:pt x="258191" y="9906"/>
                    <a:pt x="270002" y="14859"/>
                  </a:cubicBezTo>
                  <a:cubicBezTo>
                    <a:pt x="281813" y="19812"/>
                    <a:pt x="293116" y="25781"/>
                    <a:pt x="303784" y="32893"/>
                  </a:cubicBezTo>
                  <a:cubicBezTo>
                    <a:pt x="314452" y="40005"/>
                    <a:pt x="324358" y="48133"/>
                    <a:pt x="333375" y="57150"/>
                  </a:cubicBezTo>
                  <a:cubicBezTo>
                    <a:pt x="342392" y="66167"/>
                    <a:pt x="350520" y="76073"/>
                    <a:pt x="357632" y="86741"/>
                  </a:cubicBezTo>
                  <a:cubicBezTo>
                    <a:pt x="364744" y="97409"/>
                    <a:pt x="370713" y="108712"/>
                    <a:pt x="375666" y="120523"/>
                  </a:cubicBezTo>
                  <a:cubicBezTo>
                    <a:pt x="380619" y="132334"/>
                    <a:pt x="384302" y="144526"/>
                    <a:pt x="386842" y="157099"/>
                  </a:cubicBezTo>
                  <a:cubicBezTo>
                    <a:pt x="389382" y="169672"/>
                    <a:pt x="390525" y="182372"/>
                    <a:pt x="390525" y="195199"/>
                  </a:cubicBezTo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3500" y="63500"/>
              <a:ext cx="409575" cy="409702"/>
            </a:xfrm>
            <a:custGeom>
              <a:avLst/>
              <a:gdLst/>
              <a:ahLst/>
              <a:cxnLst/>
              <a:rect r="r" b="b" t="t" l="l"/>
              <a:pathLst>
                <a:path h="409702" w="409575">
                  <a:moveTo>
                    <a:pt x="409575" y="204724"/>
                  </a:moveTo>
                  <a:cubicBezTo>
                    <a:pt x="409575" y="218186"/>
                    <a:pt x="408305" y="231521"/>
                    <a:pt x="405638" y="244729"/>
                  </a:cubicBezTo>
                  <a:lnTo>
                    <a:pt x="405638" y="244729"/>
                  </a:lnTo>
                  <a:lnTo>
                    <a:pt x="405638" y="244729"/>
                  </a:lnTo>
                  <a:cubicBezTo>
                    <a:pt x="402971" y="257937"/>
                    <a:pt x="399161" y="270764"/>
                    <a:pt x="393954" y="283083"/>
                  </a:cubicBezTo>
                  <a:lnTo>
                    <a:pt x="393954" y="283083"/>
                  </a:lnTo>
                  <a:lnTo>
                    <a:pt x="393954" y="283083"/>
                  </a:lnTo>
                  <a:cubicBezTo>
                    <a:pt x="388747" y="295529"/>
                    <a:pt x="382524" y="307340"/>
                    <a:pt x="375031" y="318516"/>
                  </a:cubicBezTo>
                  <a:lnTo>
                    <a:pt x="375031" y="318516"/>
                  </a:lnTo>
                  <a:lnTo>
                    <a:pt x="375031" y="318516"/>
                  </a:lnTo>
                  <a:cubicBezTo>
                    <a:pt x="367538" y="329692"/>
                    <a:pt x="359029" y="339979"/>
                    <a:pt x="349504" y="349504"/>
                  </a:cubicBezTo>
                  <a:lnTo>
                    <a:pt x="342900" y="342900"/>
                  </a:lnTo>
                  <a:lnTo>
                    <a:pt x="349631" y="349631"/>
                  </a:lnTo>
                  <a:cubicBezTo>
                    <a:pt x="340106" y="359156"/>
                    <a:pt x="329819" y="367665"/>
                    <a:pt x="318643" y="375158"/>
                  </a:cubicBezTo>
                  <a:lnTo>
                    <a:pt x="318643" y="375158"/>
                  </a:lnTo>
                  <a:lnTo>
                    <a:pt x="318643" y="375158"/>
                  </a:lnTo>
                  <a:cubicBezTo>
                    <a:pt x="307467" y="382651"/>
                    <a:pt x="295656" y="388874"/>
                    <a:pt x="283210" y="394081"/>
                  </a:cubicBezTo>
                  <a:lnTo>
                    <a:pt x="279527" y="385318"/>
                  </a:lnTo>
                  <a:lnTo>
                    <a:pt x="283210" y="394081"/>
                  </a:lnTo>
                  <a:cubicBezTo>
                    <a:pt x="270764" y="399288"/>
                    <a:pt x="257937" y="403098"/>
                    <a:pt x="244856" y="405765"/>
                  </a:cubicBezTo>
                  <a:lnTo>
                    <a:pt x="244856" y="405765"/>
                  </a:lnTo>
                  <a:lnTo>
                    <a:pt x="244856" y="405765"/>
                  </a:lnTo>
                  <a:cubicBezTo>
                    <a:pt x="231648" y="408432"/>
                    <a:pt x="218313" y="409702"/>
                    <a:pt x="204851" y="409702"/>
                  </a:cubicBezTo>
                  <a:lnTo>
                    <a:pt x="204851" y="400050"/>
                  </a:lnTo>
                  <a:lnTo>
                    <a:pt x="204851" y="409575"/>
                  </a:lnTo>
                  <a:cubicBezTo>
                    <a:pt x="191389" y="409575"/>
                    <a:pt x="178054" y="408305"/>
                    <a:pt x="164846" y="405638"/>
                  </a:cubicBezTo>
                  <a:lnTo>
                    <a:pt x="164846" y="405638"/>
                  </a:lnTo>
                  <a:lnTo>
                    <a:pt x="164846" y="405638"/>
                  </a:lnTo>
                  <a:cubicBezTo>
                    <a:pt x="151638" y="402971"/>
                    <a:pt x="138811" y="399161"/>
                    <a:pt x="126492" y="393954"/>
                  </a:cubicBezTo>
                  <a:lnTo>
                    <a:pt x="130175" y="385191"/>
                  </a:lnTo>
                  <a:lnTo>
                    <a:pt x="126492" y="393954"/>
                  </a:lnTo>
                  <a:cubicBezTo>
                    <a:pt x="114046" y="388874"/>
                    <a:pt x="102235" y="382524"/>
                    <a:pt x="91059" y="375031"/>
                  </a:cubicBezTo>
                  <a:lnTo>
                    <a:pt x="91059" y="375031"/>
                  </a:lnTo>
                  <a:lnTo>
                    <a:pt x="91059" y="375031"/>
                  </a:lnTo>
                  <a:cubicBezTo>
                    <a:pt x="79883" y="367538"/>
                    <a:pt x="69596" y="359029"/>
                    <a:pt x="60071" y="349504"/>
                  </a:cubicBezTo>
                  <a:lnTo>
                    <a:pt x="66802" y="342773"/>
                  </a:lnTo>
                  <a:lnTo>
                    <a:pt x="60071" y="349504"/>
                  </a:lnTo>
                  <a:cubicBezTo>
                    <a:pt x="50546" y="339979"/>
                    <a:pt x="42037" y="329692"/>
                    <a:pt x="34544" y="318516"/>
                  </a:cubicBezTo>
                  <a:lnTo>
                    <a:pt x="34544" y="318516"/>
                  </a:lnTo>
                  <a:lnTo>
                    <a:pt x="34544" y="318516"/>
                  </a:lnTo>
                  <a:cubicBezTo>
                    <a:pt x="27051" y="307340"/>
                    <a:pt x="20828" y="295529"/>
                    <a:pt x="15621" y="283083"/>
                  </a:cubicBezTo>
                  <a:lnTo>
                    <a:pt x="15621" y="283083"/>
                  </a:lnTo>
                  <a:lnTo>
                    <a:pt x="15621" y="283083"/>
                  </a:lnTo>
                  <a:cubicBezTo>
                    <a:pt x="10541" y="270637"/>
                    <a:pt x="6604" y="257810"/>
                    <a:pt x="3937" y="244602"/>
                  </a:cubicBezTo>
                  <a:lnTo>
                    <a:pt x="13335" y="242697"/>
                  </a:lnTo>
                  <a:lnTo>
                    <a:pt x="3937" y="244602"/>
                  </a:lnTo>
                  <a:cubicBezTo>
                    <a:pt x="1270" y="231521"/>
                    <a:pt x="0" y="218186"/>
                    <a:pt x="0" y="204724"/>
                  </a:cubicBezTo>
                  <a:lnTo>
                    <a:pt x="9525" y="204724"/>
                  </a:lnTo>
                  <a:lnTo>
                    <a:pt x="0" y="204724"/>
                  </a:lnTo>
                  <a:cubicBezTo>
                    <a:pt x="0" y="191262"/>
                    <a:pt x="1270" y="177927"/>
                    <a:pt x="3937" y="164719"/>
                  </a:cubicBezTo>
                  <a:lnTo>
                    <a:pt x="3937" y="164719"/>
                  </a:lnTo>
                  <a:lnTo>
                    <a:pt x="3937" y="164719"/>
                  </a:lnTo>
                  <a:cubicBezTo>
                    <a:pt x="6604" y="151511"/>
                    <a:pt x="10414" y="138684"/>
                    <a:pt x="15621" y="126365"/>
                  </a:cubicBezTo>
                  <a:lnTo>
                    <a:pt x="15621" y="126365"/>
                  </a:lnTo>
                  <a:lnTo>
                    <a:pt x="15621" y="126365"/>
                  </a:lnTo>
                  <a:cubicBezTo>
                    <a:pt x="20828" y="113919"/>
                    <a:pt x="27051" y="102108"/>
                    <a:pt x="34544" y="90932"/>
                  </a:cubicBezTo>
                  <a:lnTo>
                    <a:pt x="42418" y="96266"/>
                  </a:lnTo>
                  <a:lnTo>
                    <a:pt x="34544" y="90932"/>
                  </a:lnTo>
                  <a:cubicBezTo>
                    <a:pt x="42037" y="79756"/>
                    <a:pt x="50546" y="69342"/>
                    <a:pt x="60071" y="59944"/>
                  </a:cubicBezTo>
                  <a:lnTo>
                    <a:pt x="66802" y="66675"/>
                  </a:lnTo>
                  <a:lnTo>
                    <a:pt x="60071" y="59944"/>
                  </a:lnTo>
                  <a:cubicBezTo>
                    <a:pt x="69596" y="50419"/>
                    <a:pt x="79883" y="41910"/>
                    <a:pt x="91059" y="34417"/>
                  </a:cubicBezTo>
                  <a:lnTo>
                    <a:pt x="91059" y="34417"/>
                  </a:lnTo>
                  <a:lnTo>
                    <a:pt x="91059" y="34417"/>
                  </a:lnTo>
                  <a:cubicBezTo>
                    <a:pt x="102235" y="26924"/>
                    <a:pt x="114046" y="20701"/>
                    <a:pt x="126492" y="15494"/>
                  </a:cubicBezTo>
                  <a:lnTo>
                    <a:pt x="126492" y="15494"/>
                  </a:lnTo>
                  <a:lnTo>
                    <a:pt x="126492" y="15494"/>
                  </a:lnTo>
                  <a:cubicBezTo>
                    <a:pt x="138938" y="10414"/>
                    <a:pt x="151765" y="6477"/>
                    <a:pt x="164846" y="3810"/>
                  </a:cubicBezTo>
                  <a:lnTo>
                    <a:pt x="164846" y="3810"/>
                  </a:lnTo>
                  <a:lnTo>
                    <a:pt x="164846" y="3810"/>
                  </a:lnTo>
                  <a:cubicBezTo>
                    <a:pt x="178054" y="1270"/>
                    <a:pt x="191389" y="0"/>
                    <a:pt x="204724" y="0"/>
                  </a:cubicBezTo>
                  <a:lnTo>
                    <a:pt x="204724" y="9525"/>
                  </a:lnTo>
                  <a:lnTo>
                    <a:pt x="204724" y="0"/>
                  </a:lnTo>
                  <a:cubicBezTo>
                    <a:pt x="218186" y="0"/>
                    <a:pt x="231521" y="1270"/>
                    <a:pt x="244729" y="3937"/>
                  </a:cubicBezTo>
                  <a:lnTo>
                    <a:pt x="244729" y="3937"/>
                  </a:lnTo>
                  <a:lnTo>
                    <a:pt x="244729" y="3937"/>
                  </a:lnTo>
                  <a:cubicBezTo>
                    <a:pt x="257937" y="6604"/>
                    <a:pt x="270764" y="10414"/>
                    <a:pt x="283083" y="15621"/>
                  </a:cubicBezTo>
                  <a:lnTo>
                    <a:pt x="283083" y="15621"/>
                  </a:lnTo>
                  <a:lnTo>
                    <a:pt x="283083" y="15621"/>
                  </a:lnTo>
                  <a:cubicBezTo>
                    <a:pt x="295529" y="20828"/>
                    <a:pt x="307340" y="27051"/>
                    <a:pt x="318516" y="34544"/>
                  </a:cubicBezTo>
                  <a:lnTo>
                    <a:pt x="318516" y="34544"/>
                  </a:lnTo>
                  <a:lnTo>
                    <a:pt x="318516" y="34544"/>
                  </a:lnTo>
                  <a:cubicBezTo>
                    <a:pt x="329692" y="42037"/>
                    <a:pt x="339979" y="50546"/>
                    <a:pt x="349504" y="60071"/>
                  </a:cubicBezTo>
                  <a:lnTo>
                    <a:pt x="342773" y="66802"/>
                  </a:lnTo>
                  <a:lnTo>
                    <a:pt x="349504" y="60071"/>
                  </a:lnTo>
                  <a:cubicBezTo>
                    <a:pt x="359029" y="69596"/>
                    <a:pt x="367538" y="79883"/>
                    <a:pt x="375031" y="91059"/>
                  </a:cubicBezTo>
                  <a:lnTo>
                    <a:pt x="367157" y="96393"/>
                  </a:lnTo>
                  <a:lnTo>
                    <a:pt x="375031" y="91059"/>
                  </a:lnTo>
                  <a:cubicBezTo>
                    <a:pt x="382524" y="102235"/>
                    <a:pt x="388747" y="114046"/>
                    <a:pt x="393954" y="126492"/>
                  </a:cubicBezTo>
                  <a:lnTo>
                    <a:pt x="393954" y="126492"/>
                  </a:lnTo>
                  <a:lnTo>
                    <a:pt x="393954" y="126492"/>
                  </a:lnTo>
                  <a:cubicBezTo>
                    <a:pt x="399034" y="138938"/>
                    <a:pt x="402971" y="151765"/>
                    <a:pt x="405638" y="164846"/>
                  </a:cubicBezTo>
                  <a:lnTo>
                    <a:pt x="405638" y="164846"/>
                  </a:lnTo>
                  <a:lnTo>
                    <a:pt x="405638" y="164846"/>
                  </a:lnTo>
                  <a:cubicBezTo>
                    <a:pt x="408305" y="178054"/>
                    <a:pt x="409575" y="191389"/>
                    <a:pt x="409575" y="204851"/>
                  </a:cubicBezTo>
                  <a:lnTo>
                    <a:pt x="400050" y="204851"/>
                  </a:lnTo>
                  <a:lnTo>
                    <a:pt x="409575" y="204851"/>
                  </a:lnTo>
                  <a:moveTo>
                    <a:pt x="390525" y="204851"/>
                  </a:moveTo>
                  <a:cubicBezTo>
                    <a:pt x="390525" y="192659"/>
                    <a:pt x="389382" y="180594"/>
                    <a:pt x="386969" y="168656"/>
                  </a:cubicBezTo>
                  <a:lnTo>
                    <a:pt x="396367" y="166751"/>
                  </a:lnTo>
                  <a:lnTo>
                    <a:pt x="386969" y="168656"/>
                  </a:lnTo>
                  <a:cubicBezTo>
                    <a:pt x="384556" y="156718"/>
                    <a:pt x="381000" y="145034"/>
                    <a:pt x="376428" y="133858"/>
                  </a:cubicBezTo>
                  <a:lnTo>
                    <a:pt x="385191" y="130175"/>
                  </a:lnTo>
                  <a:lnTo>
                    <a:pt x="376428" y="133858"/>
                  </a:lnTo>
                  <a:cubicBezTo>
                    <a:pt x="371729" y="122555"/>
                    <a:pt x="366014" y="111887"/>
                    <a:pt x="359283" y="101727"/>
                  </a:cubicBezTo>
                  <a:lnTo>
                    <a:pt x="359283" y="101727"/>
                  </a:lnTo>
                  <a:lnTo>
                    <a:pt x="359283" y="101727"/>
                  </a:lnTo>
                  <a:cubicBezTo>
                    <a:pt x="352552" y="91567"/>
                    <a:pt x="344805" y="82169"/>
                    <a:pt x="336169" y="73533"/>
                  </a:cubicBezTo>
                  <a:lnTo>
                    <a:pt x="336169" y="73533"/>
                  </a:lnTo>
                  <a:lnTo>
                    <a:pt x="336169" y="73533"/>
                  </a:lnTo>
                  <a:cubicBezTo>
                    <a:pt x="327533" y="64897"/>
                    <a:pt x="318135" y="57277"/>
                    <a:pt x="307975" y="50419"/>
                  </a:cubicBezTo>
                  <a:lnTo>
                    <a:pt x="313309" y="42545"/>
                  </a:lnTo>
                  <a:lnTo>
                    <a:pt x="307975" y="50419"/>
                  </a:lnTo>
                  <a:cubicBezTo>
                    <a:pt x="297815" y="43688"/>
                    <a:pt x="287147" y="37973"/>
                    <a:pt x="275844" y="33274"/>
                  </a:cubicBezTo>
                  <a:lnTo>
                    <a:pt x="279527" y="24511"/>
                  </a:lnTo>
                  <a:lnTo>
                    <a:pt x="275844" y="33274"/>
                  </a:lnTo>
                  <a:cubicBezTo>
                    <a:pt x="264541" y="28575"/>
                    <a:pt x="252984" y="25019"/>
                    <a:pt x="241046" y="22733"/>
                  </a:cubicBezTo>
                  <a:lnTo>
                    <a:pt x="242951" y="13335"/>
                  </a:lnTo>
                  <a:lnTo>
                    <a:pt x="241046" y="22733"/>
                  </a:lnTo>
                  <a:cubicBezTo>
                    <a:pt x="229108" y="20320"/>
                    <a:pt x="217043" y="19177"/>
                    <a:pt x="204851" y="19177"/>
                  </a:cubicBezTo>
                  <a:cubicBezTo>
                    <a:pt x="192659" y="19177"/>
                    <a:pt x="180594" y="20320"/>
                    <a:pt x="168656" y="22733"/>
                  </a:cubicBezTo>
                  <a:lnTo>
                    <a:pt x="166751" y="13335"/>
                  </a:lnTo>
                  <a:lnTo>
                    <a:pt x="168656" y="22733"/>
                  </a:lnTo>
                  <a:cubicBezTo>
                    <a:pt x="156718" y="25146"/>
                    <a:pt x="145034" y="28702"/>
                    <a:pt x="133858" y="33274"/>
                  </a:cubicBezTo>
                  <a:lnTo>
                    <a:pt x="130175" y="24511"/>
                  </a:lnTo>
                  <a:lnTo>
                    <a:pt x="133858" y="33274"/>
                  </a:lnTo>
                  <a:cubicBezTo>
                    <a:pt x="122555" y="37973"/>
                    <a:pt x="111887" y="43688"/>
                    <a:pt x="101727" y="50419"/>
                  </a:cubicBezTo>
                  <a:lnTo>
                    <a:pt x="96393" y="42545"/>
                  </a:lnTo>
                  <a:lnTo>
                    <a:pt x="101727" y="50419"/>
                  </a:lnTo>
                  <a:cubicBezTo>
                    <a:pt x="91567" y="57150"/>
                    <a:pt x="82169" y="64897"/>
                    <a:pt x="73533" y="73533"/>
                  </a:cubicBezTo>
                  <a:lnTo>
                    <a:pt x="73533" y="73533"/>
                  </a:lnTo>
                  <a:lnTo>
                    <a:pt x="73533" y="73533"/>
                  </a:lnTo>
                  <a:cubicBezTo>
                    <a:pt x="64770" y="82042"/>
                    <a:pt x="57150" y="91440"/>
                    <a:pt x="50292" y="101600"/>
                  </a:cubicBezTo>
                  <a:lnTo>
                    <a:pt x="50292" y="101600"/>
                  </a:lnTo>
                  <a:lnTo>
                    <a:pt x="50292" y="101600"/>
                  </a:lnTo>
                  <a:cubicBezTo>
                    <a:pt x="43561" y="111760"/>
                    <a:pt x="37846" y="122428"/>
                    <a:pt x="33147" y="133731"/>
                  </a:cubicBezTo>
                  <a:lnTo>
                    <a:pt x="24384" y="130048"/>
                  </a:lnTo>
                  <a:lnTo>
                    <a:pt x="33147" y="133731"/>
                  </a:lnTo>
                  <a:cubicBezTo>
                    <a:pt x="28448" y="145034"/>
                    <a:pt x="24892" y="156591"/>
                    <a:pt x="22606" y="168529"/>
                  </a:cubicBezTo>
                  <a:lnTo>
                    <a:pt x="13208" y="166624"/>
                  </a:lnTo>
                  <a:lnTo>
                    <a:pt x="22606" y="168529"/>
                  </a:lnTo>
                  <a:cubicBezTo>
                    <a:pt x="20193" y="180467"/>
                    <a:pt x="19050" y="192532"/>
                    <a:pt x="19050" y="204724"/>
                  </a:cubicBezTo>
                  <a:cubicBezTo>
                    <a:pt x="19050" y="216916"/>
                    <a:pt x="20193" y="228981"/>
                    <a:pt x="22606" y="240919"/>
                  </a:cubicBezTo>
                  <a:lnTo>
                    <a:pt x="22606" y="240919"/>
                  </a:lnTo>
                  <a:lnTo>
                    <a:pt x="22606" y="240919"/>
                  </a:lnTo>
                  <a:cubicBezTo>
                    <a:pt x="25019" y="252857"/>
                    <a:pt x="28575" y="264541"/>
                    <a:pt x="33147" y="275717"/>
                  </a:cubicBezTo>
                  <a:lnTo>
                    <a:pt x="24384" y="279400"/>
                  </a:lnTo>
                  <a:lnTo>
                    <a:pt x="33147" y="275717"/>
                  </a:lnTo>
                  <a:cubicBezTo>
                    <a:pt x="37846" y="287020"/>
                    <a:pt x="43561" y="297688"/>
                    <a:pt x="50292" y="307848"/>
                  </a:cubicBezTo>
                  <a:lnTo>
                    <a:pt x="42418" y="313182"/>
                  </a:lnTo>
                  <a:lnTo>
                    <a:pt x="50292" y="307848"/>
                  </a:lnTo>
                  <a:cubicBezTo>
                    <a:pt x="57023" y="318008"/>
                    <a:pt x="64770" y="327406"/>
                    <a:pt x="73406" y="336042"/>
                  </a:cubicBezTo>
                  <a:lnTo>
                    <a:pt x="73406" y="336042"/>
                  </a:lnTo>
                  <a:lnTo>
                    <a:pt x="73406" y="336042"/>
                  </a:lnTo>
                  <a:cubicBezTo>
                    <a:pt x="82042" y="344678"/>
                    <a:pt x="91440" y="352298"/>
                    <a:pt x="101600" y="359156"/>
                  </a:cubicBezTo>
                  <a:lnTo>
                    <a:pt x="96266" y="367030"/>
                  </a:lnTo>
                  <a:lnTo>
                    <a:pt x="101600" y="359156"/>
                  </a:lnTo>
                  <a:cubicBezTo>
                    <a:pt x="111760" y="365887"/>
                    <a:pt x="122428" y="371602"/>
                    <a:pt x="133731" y="376301"/>
                  </a:cubicBezTo>
                  <a:lnTo>
                    <a:pt x="133731" y="376301"/>
                  </a:lnTo>
                  <a:lnTo>
                    <a:pt x="133731" y="376301"/>
                  </a:lnTo>
                  <a:cubicBezTo>
                    <a:pt x="145034" y="381000"/>
                    <a:pt x="156591" y="384429"/>
                    <a:pt x="168529" y="386842"/>
                  </a:cubicBezTo>
                  <a:lnTo>
                    <a:pt x="166624" y="396240"/>
                  </a:lnTo>
                  <a:lnTo>
                    <a:pt x="168529" y="386842"/>
                  </a:lnTo>
                  <a:cubicBezTo>
                    <a:pt x="180467" y="389255"/>
                    <a:pt x="192532" y="390398"/>
                    <a:pt x="204724" y="390398"/>
                  </a:cubicBezTo>
                  <a:cubicBezTo>
                    <a:pt x="216916" y="390398"/>
                    <a:pt x="228981" y="389255"/>
                    <a:pt x="240919" y="386842"/>
                  </a:cubicBezTo>
                  <a:lnTo>
                    <a:pt x="242824" y="396240"/>
                  </a:lnTo>
                  <a:lnTo>
                    <a:pt x="240919" y="386842"/>
                  </a:lnTo>
                  <a:cubicBezTo>
                    <a:pt x="252857" y="384429"/>
                    <a:pt x="264541" y="381000"/>
                    <a:pt x="275717" y="376301"/>
                  </a:cubicBezTo>
                  <a:lnTo>
                    <a:pt x="275717" y="376301"/>
                  </a:lnTo>
                  <a:lnTo>
                    <a:pt x="275717" y="376301"/>
                  </a:lnTo>
                  <a:cubicBezTo>
                    <a:pt x="287020" y="371602"/>
                    <a:pt x="297688" y="365887"/>
                    <a:pt x="307848" y="359156"/>
                  </a:cubicBezTo>
                  <a:lnTo>
                    <a:pt x="313182" y="367030"/>
                  </a:lnTo>
                  <a:lnTo>
                    <a:pt x="307848" y="359156"/>
                  </a:lnTo>
                  <a:cubicBezTo>
                    <a:pt x="318008" y="352425"/>
                    <a:pt x="327406" y="344678"/>
                    <a:pt x="336042" y="336042"/>
                  </a:cubicBezTo>
                  <a:lnTo>
                    <a:pt x="336042" y="336042"/>
                  </a:lnTo>
                  <a:lnTo>
                    <a:pt x="336042" y="336042"/>
                  </a:lnTo>
                  <a:cubicBezTo>
                    <a:pt x="344678" y="327406"/>
                    <a:pt x="352298" y="318008"/>
                    <a:pt x="359156" y="307848"/>
                  </a:cubicBezTo>
                  <a:lnTo>
                    <a:pt x="367030" y="313182"/>
                  </a:lnTo>
                  <a:lnTo>
                    <a:pt x="359156" y="307848"/>
                  </a:lnTo>
                  <a:cubicBezTo>
                    <a:pt x="365887" y="297688"/>
                    <a:pt x="371602" y="287020"/>
                    <a:pt x="376301" y="275717"/>
                  </a:cubicBezTo>
                  <a:lnTo>
                    <a:pt x="385064" y="279400"/>
                  </a:lnTo>
                  <a:lnTo>
                    <a:pt x="376301" y="275717"/>
                  </a:lnTo>
                  <a:cubicBezTo>
                    <a:pt x="381000" y="264414"/>
                    <a:pt x="384429" y="252857"/>
                    <a:pt x="386842" y="240792"/>
                  </a:cubicBezTo>
                  <a:lnTo>
                    <a:pt x="396240" y="242697"/>
                  </a:lnTo>
                  <a:lnTo>
                    <a:pt x="386842" y="240792"/>
                  </a:lnTo>
                  <a:cubicBezTo>
                    <a:pt x="389255" y="228854"/>
                    <a:pt x="390398" y="216789"/>
                    <a:pt x="390398" y="204597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37575" y="455790"/>
            <a:ext cx="5593585" cy="107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b="true" sz="3375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Challenges in Supply Chain Optimization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65277" y="1822237"/>
            <a:ext cx="157391" cy="56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b="true" sz="2025" spc="1620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790655" y="1822237"/>
            <a:ext cx="157391" cy="56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b="true" sz="2025" spc="1620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5277" y="4260637"/>
            <a:ext cx="157391" cy="357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b="true" sz="2025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790655" y="4260637"/>
            <a:ext cx="157391" cy="357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b="true" sz="2025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9620" y="4228395"/>
            <a:ext cx="2261397" cy="1822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Complexity</a:t>
            </a:r>
          </a:p>
          <a:p>
            <a:pPr algn="l">
              <a:lnSpc>
                <a:spcPts val="2274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Modern supply chains are complex, with multiple tiers of suppliers, manufacturing </a:t>
            </a:r>
          </a:p>
          <a:p>
            <a:pPr algn="l">
              <a:lnSpc>
                <a:spcPts val="2475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facilities, distribution </a:t>
            </a:r>
          </a:p>
          <a:p>
            <a:pPr algn="l">
              <a:lnSpc>
                <a:spcPts val="2024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centers, and retailers.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9620" y="1999545"/>
            <a:ext cx="2314680" cy="183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Disruptions</a:t>
            </a:r>
          </a:p>
          <a:p>
            <a:pPr algn="l">
              <a:lnSpc>
                <a:spcPts val="2280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Unexpected events like natural disasters, pandemics, or geopolitical conflicts can significantly disrupt supply chains.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254998" y="1999545"/>
            <a:ext cx="2309517" cy="183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Volatility</a:t>
            </a:r>
          </a:p>
          <a:p>
            <a:pPr algn="l">
              <a:lnSpc>
                <a:spcPts val="2280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Fluctuating demand, volatile pricing, and fluctuating raw material availability make it challenging to predict and manage supply chains.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254998" y="4228395"/>
            <a:ext cx="2251224" cy="2118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Sustainability</a:t>
            </a:r>
          </a:p>
          <a:p>
            <a:pPr algn="l">
              <a:lnSpc>
                <a:spcPts val="2274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Organizations face increasing pressure to reduce their environmental </a:t>
            </a:r>
          </a:p>
          <a:p>
            <a:pPr algn="l">
              <a:lnSpc>
                <a:spcPts val="2475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footprint and adopt </a:t>
            </a:r>
          </a:p>
          <a:p>
            <a:pPr algn="l">
              <a:lnSpc>
                <a:spcPts val="2024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sustainable practices across </a:t>
            </a:r>
          </a:p>
          <a:p>
            <a:pPr algn="l">
              <a:lnSpc>
                <a:spcPts val="2625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their supply chains.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7"/>
            <a:ext cx="11430000" cy="6438900"/>
          </a:xfrm>
          <a:custGeom>
            <a:avLst/>
            <a:gdLst/>
            <a:ahLst/>
            <a:cxnLst/>
            <a:rect r="r" b="b" t="t" l="l"/>
            <a:pathLst>
              <a:path h="6438900" w="11430000">
                <a:moveTo>
                  <a:pt x="0" y="0"/>
                </a:moveTo>
                <a:lnTo>
                  <a:pt x="11430000" y="0"/>
                </a:lnTo>
                <a:lnTo>
                  <a:pt x="11430000" y="6438900"/>
                </a:lnTo>
                <a:lnTo>
                  <a:pt x="0" y="643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" r="0" b="-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5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257"/>
            <a:ext cx="11430000" cy="6438643"/>
            <a:chOff x="0" y="0"/>
            <a:chExt cx="11430000" cy="64386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6438646"/>
            </a:xfrm>
            <a:custGeom>
              <a:avLst/>
              <a:gdLst/>
              <a:ahLst/>
              <a:cxnLst/>
              <a:rect r="r" b="b" t="t" l="l"/>
              <a:pathLst>
                <a:path h="6438646" w="11430000">
                  <a:moveTo>
                    <a:pt x="0" y="0"/>
                  </a:moveTo>
                  <a:lnTo>
                    <a:pt x="0" y="6438646"/>
                  </a:lnTo>
                  <a:lnTo>
                    <a:pt x="11430000" y="643864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3F3FF">
                <a:alpha val="74510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143750" y="257"/>
            <a:ext cx="4286250" cy="6438643"/>
          </a:xfrm>
          <a:custGeom>
            <a:avLst/>
            <a:gdLst/>
            <a:ahLst/>
            <a:cxnLst/>
            <a:rect r="r" b="b" t="t" l="l"/>
            <a:pathLst>
              <a:path h="6438643" w="4286250">
                <a:moveTo>
                  <a:pt x="0" y="0"/>
                </a:moveTo>
                <a:lnTo>
                  <a:pt x="4286250" y="0"/>
                </a:lnTo>
                <a:lnTo>
                  <a:pt x="428625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" t="-3" r="-74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74672" y="1936747"/>
            <a:ext cx="2965447" cy="2365372"/>
            <a:chOff x="0" y="0"/>
            <a:chExt cx="2965450" cy="23653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3025" y="72898"/>
              <a:ext cx="2819527" cy="2219452"/>
            </a:xfrm>
            <a:custGeom>
              <a:avLst/>
              <a:gdLst/>
              <a:ahLst/>
              <a:cxnLst/>
              <a:rect r="r" b="b" t="t" l="l"/>
              <a:pathLst>
                <a:path h="2219452" w="2819527">
                  <a:moveTo>
                    <a:pt x="0" y="2001266"/>
                  </a:moveTo>
                  <a:lnTo>
                    <a:pt x="0" y="218313"/>
                  </a:lnTo>
                  <a:cubicBezTo>
                    <a:pt x="0" y="211201"/>
                    <a:pt x="381" y="204089"/>
                    <a:pt x="1016" y="196977"/>
                  </a:cubicBezTo>
                  <a:cubicBezTo>
                    <a:pt x="1651" y="189865"/>
                    <a:pt x="2794" y="182753"/>
                    <a:pt x="4191" y="175768"/>
                  </a:cubicBezTo>
                  <a:cubicBezTo>
                    <a:pt x="5588" y="168783"/>
                    <a:pt x="7366" y="161798"/>
                    <a:pt x="9398" y="154940"/>
                  </a:cubicBezTo>
                  <a:cubicBezTo>
                    <a:pt x="11430" y="148082"/>
                    <a:pt x="13843" y="141351"/>
                    <a:pt x="16637" y="134747"/>
                  </a:cubicBezTo>
                  <a:cubicBezTo>
                    <a:pt x="19431" y="128143"/>
                    <a:pt x="22479" y="121666"/>
                    <a:pt x="25781" y="115443"/>
                  </a:cubicBezTo>
                  <a:cubicBezTo>
                    <a:pt x="29083" y="109220"/>
                    <a:pt x="32766" y="102997"/>
                    <a:pt x="36830" y="97028"/>
                  </a:cubicBezTo>
                  <a:cubicBezTo>
                    <a:pt x="40894" y="91059"/>
                    <a:pt x="45085" y="85344"/>
                    <a:pt x="49530" y="79883"/>
                  </a:cubicBezTo>
                  <a:cubicBezTo>
                    <a:pt x="53975" y="74422"/>
                    <a:pt x="58801" y="69088"/>
                    <a:pt x="63881" y="64008"/>
                  </a:cubicBezTo>
                  <a:cubicBezTo>
                    <a:pt x="68961" y="58928"/>
                    <a:pt x="74168" y="54102"/>
                    <a:pt x="79756" y="49657"/>
                  </a:cubicBezTo>
                  <a:cubicBezTo>
                    <a:pt x="85344" y="45212"/>
                    <a:pt x="91059" y="40894"/>
                    <a:pt x="96901" y="36830"/>
                  </a:cubicBezTo>
                  <a:cubicBezTo>
                    <a:pt x="102743" y="32766"/>
                    <a:pt x="108966" y="29210"/>
                    <a:pt x="115316" y="25781"/>
                  </a:cubicBezTo>
                  <a:cubicBezTo>
                    <a:pt x="121666" y="22352"/>
                    <a:pt x="128016" y="19304"/>
                    <a:pt x="134620" y="16637"/>
                  </a:cubicBezTo>
                  <a:cubicBezTo>
                    <a:pt x="141224" y="13970"/>
                    <a:pt x="147955" y="11557"/>
                    <a:pt x="154813" y="9398"/>
                  </a:cubicBezTo>
                  <a:cubicBezTo>
                    <a:pt x="161671" y="7239"/>
                    <a:pt x="168529" y="5588"/>
                    <a:pt x="175641" y="4191"/>
                  </a:cubicBezTo>
                  <a:cubicBezTo>
                    <a:pt x="182753" y="2794"/>
                    <a:pt x="189738" y="1778"/>
                    <a:pt x="196850" y="1016"/>
                  </a:cubicBezTo>
                  <a:cubicBezTo>
                    <a:pt x="203962" y="254"/>
                    <a:pt x="211074" y="0"/>
                    <a:pt x="218186" y="0"/>
                  </a:cubicBezTo>
                  <a:lnTo>
                    <a:pt x="2601214" y="0"/>
                  </a:lnTo>
                  <a:cubicBezTo>
                    <a:pt x="2608326" y="0"/>
                    <a:pt x="2615438" y="381"/>
                    <a:pt x="2622550" y="1016"/>
                  </a:cubicBezTo>
                  <a:cubicBezTo>
                    <a:pt x="2629662" y="1651"/>
                    <a:pt x="2636774" y="2794"/>
                    <a:pt x="2643759" y="4191"/>
                  </a:cubicBezTo>
                  <a:cubicBezTo>
                    <a:pt x="2650744" y="5588"/>
                    <a:pt x="2657729" y="7366"/>
                    <a:pt x="2664587" y="9398"/>
                  </a:cubicBezTo>
                  <a:cubicBezTo>
                    <a:pt x="2671445" y="11430"/>
                    <a:pt x="2678176" y="13843"/>
                    <a:pt x="2684780" y="16637"/>
                  </a:cubicBezTo>
                  <a:cubicBezTo>
                    <a:pt x="2691384" y="19431"/>
                    <a:pt x="2697861" y="22479"/>
                    <a:pt x="2704084" y="25781"/>
                  </a:cubicBezTo>
                  <a:cubicBezTo>
                    <a:pt x="2710307" y="29083"/>
                    <a:pt x="2716530" y="32766"/>
                    <a:pt x="2722499" y="36830"/>
                  </a:cubicBezTo>
                  <a:cubicBezTo>
                    <a:pt x="2728468" y="40894"/>
                    <a:pt x="2734183" y="45085"/>
                    <a:pt x="2739644" y="49657"/>
                  </a:cubicBezTo>
                  <a:cubicBezTo>
                    <a:pt x="2745105" y="54229"/>
                    <a:pt x="2750439" y="58928"/>
                    <a:pt x="2755519" y="64008"/>
                  </a:cubicBezTo>
                  <a:cubicBezTo>
                    <a:pt x="2760599" y="69088"/>
                    <a:pt x="2765425" y="74295"/>
                    <a:pt x="2769870" y="79883"/>
                  </a:cubicBezTo>
                  <a:cubicBezTo>
                    <a:pt x="2774315" y="85471"/>
                    <a:pt x="2778633" y="91186"/>
                    <a:pt x="2782697" y="97028"/>
                  </a:cubicBezTo>
                  <a:cubicBezTo>
                    <a:pt x="2786761" y="102870"/>
                    <a:pt x="2790317" y="109093"/>
                    <a:pt x="2793746" y="115443"/>
                  </a:cubicBezTo>
                  <a:cubicBezTo>
                    <a:pt x="2797175" y="121793"/>
                    <a:pt x="2800223" y="128143"/>
                    <a:pt x="2802890" y="134747"/>
                  </a:cubicBezTo>
                  <a:cubicBezTo>
                    <a:pt x="2805557" y="141351"/>
                    <a:pt x="2808097" y="148082"/>
                    <a:pt x="2810129" y="154940"/>
                  </a:cubicBezTo>
                  <a:cubicBezTo>
                    <a:pt x="2812161" y="161798"/>
                    <a:pt x="2813939" y="168656"/>
                    <a:pt x="2815336" y="175768"/>
                  </a:cubicBezTo>
                  <a:cubicBezTo>
                    <a:pt x="2816733" y="182880"/>
                    <a:pt x="2817749" y="189865"/>
                    <a:pt x="2818511" y="196977"/>
                  </a:cubicBezTo>
                  <a:cubicBezTo>
                    <a:pt x="2819273" y="204089"/>
                    <a:pt x="2819527" y="211201"/>
                    <a:pt x="2819527" y="218313"/>
                  </a:cubicBezTo>
                  <a:lnTo>
                    <a:pt x="2819527" y="2001266"/>
                  </a:lnTo>
                  <a:cubicBezTo>
                    <a:pt x="2819527" y="2008378"/>
                    <a:pt x="2819146" y="2015490"/>
                    <a:pt x="2818511" y="2022602"/>
                  </a:cubicBezTo>
                  <a:cubicBezTo>
                    <a:pt x="2817876" y="2029714"/>
                    <a:pt x="2816733" y="2036826"/>
                    <a:pt x="2815336" y="2043811"/>
                  </a:cubicBezTo>
                  <a:cubicBezTo>
                    <a:pt x="2813939" y="2050796"/>
                    <a:pt x="2812161" y="2057781"/>
                    <a:pt x="2810129" y="2064512"/>
                  </a:cubicBezTo>
                  <a:cubicBezTo>
                    <a:pt x="2808097" y="2071243"/>
                    <a:pt x="2805684" y="2078101"/>
                    <a:pt x="2802890" y="2084705"/>
                  </a:cubicBezTo>
                  <a:cubicBezTo>
                    <a:pt x="2800096" y="2091309"/>
                    <a:pt x="2797175" y="2097786"/>
                    <a:pt x="2793746" y="2104009"/>
                  </a:cubicBezTo>
                  <a:cubicBezTo>
                    <a:pt x="2790317" y="2110232"/>
                    <a:pt x="2786761" y="2116455"/>
                    <a:pt x="2782697" y="2122424"/>
                  </a:cubicBezTo>
                  <a:cubicBezTo>
                    <a:pt x="2778633" y="2128393"/>
                    <a:pt x="2774442" y="2134108"/>
                    <a:pt x="2769870" y="2139569"/>
                  </a:cubicBezTo>
                  <a:cubicBezTo>
                    <a:pt x="2765298" y="2145030"/>
                    <a:pt x="2760599" y="2150364"/>
                    <a:pt x="2755519" y="2155444"/>
                  </a:cubicBezTo>
                  <a:cubicBezTo>
                    <a:pt x="2750439" y="2160524"/>
                    <a:pt x="2745232" y="2165350"/>
                    <a:pt x="2739644" y="2169795"/>
                  </a:cubicBezTo>
                  <a:cubicBezTo>
                    <a:pt x="2734056" y="2174240"/>
                    <a:pt x="2728341" y="2178558"/>
                    <a:pt x="2722499" y="2182622"/>
                  </a:cubicBezTo>
                  <a:cubicBezTo>
                    <a:pt x="2716657" y="2186686"/>
                    <a:pt x="2710434" y="2190242"/>
                    <a:pt x="2704084" y="2193671"/>
                  </a:cubicBezTo>
                  <a:cubicBezTo>
                    <a:pt x="2697734" y="2197100"/>
                    <a:pt x="2691257" y="2200021"/>
                    <a:pt x="2684780" y="2202815"/>
                  </a:cubicBezTo>
                  <a:cubicBezTo>
                    <a:pt x="2678303" y="2205609"/>
                    <a:pt x="2671445" y="2208022"/>
                    <a:pt x="2664587" y="2210054"/>
                  </a:cubicBezTo>
                  <a:cubicBezTo>
                    <a:pt x="2657729" y="2212086"/>
                    <a:pt x="2650871" y="2213864"/>
                    <a:pt x="2643759" y="2215261"/>
                  </a:cubicBezTo>
                  <a:cubicBezTo>
                    <a:pt x="2636647" y="2216658"/>
                    <a:pt x="2629662" y="2217674"/>
                    <a:pt x="2622550" y="2218436"/>
                  </a:cubicBezTo>
                  <a:cubicBezTo>
                    <a:pt x="2615438" y="2219198"/>
                    <a:pt x="2608326" y="2219452"/>
                    <a:pt x="2601214" y="2219452"/>
                  </a:cubicBezTo>
                  <a:lnTo>
                    <a:pt x="218186" y="2219452"/>
                  </a:lnTo>
                  <a:cubicBezTo>
                    <a:pt x="211074" y="2219452"/>
                    <a:pt x="203962" y="2219071"/>
                    <a:pt x="196850" y="2218436"/>
                  </a:cubicBezTo>
                  <a:cubicBezTo>
                    <a:pt x="189738" y="2217801"/>
                    <a:pt x="182626" y="2216658"/>
                    <a:pt x="175641" y="2215261"/>
                  </a:cubicBezTo>
                  <a:cubicBezTo>
                    <a:pt x="168656" y="2213864"/>
                    <a:pt x="161671" y="2212086"/>
                    <a:pt x="154813" y="2210054"/>
                  </a:cubicBezTo>
                  <a:cubicBezTo>
                    <a:pt x="147955" y="2208022"/>
                    <a:pt x="141224" y="2205609"/>
                    <a:pt x="134620" y="2202815"/>
                  </a:cubicBezTo>
                  <a:cubicBezTo>
                    <a:pt x="128016" y="2200021"/>
                    <a:pt x="121539" y="2196973"/>
                    <a:pt x="115316" y="2193671"/>
                  </a:cubicBezTo>
                  <a:cubicBezTo>
                    <a:pt x="109093" y="2190369"/>
                    <a:pt x="102870" y="2186559"/>
                    <a:pt x="96901" y="2182622"/>
                  </a:cubicBezTo>
                  <a:cubicBezTo>
                    <a:pt x="90932" y="2178685"/>
                    <a:pt x="85217" y="2174367"/>
                    <a:pt x="79756" y="2169795"/>
                  </a:cubicBezTo>
                  <a:cubicBezTo>
                    <a:pt x="74295" y="2165223"/>
                    <a:pt x="68961" y="2160524"/>
                    <a:pt x="63881" y="2155444"/>
                  </a:cubicBezTo>
                  <a:cubicBezTo>
                    <a:pt x="58801" y="2150364"/>
                    <a:pt x="54102" y="2145157"/>
                    <a:pt x="49530" y="2139569"/>
                  </a:cubicBezTo>
                  <a:cubicBezTo>
                    <a:pt x="44958" y="2133981"/>
                    <a:pt x="40767" y="2128266"/>
                    <a:pt x="36830" y="2122424"/>
                  </a:cubicBezTo>
                  <a:cubicBezTo>
                    <a:pt x="32893" y="2116582"/>
                    <a:pt x="29210" y="2110359"/>
                    <a:pt x="25781" y="2104009"/>
                  </a:cubicBezTo>
                  <a:cubicBezTo>
                    <a:pt x="22352" y="2097659"/>
                    <a:pt x="19304" y="2091309"/>
                    <a:pt x="16637" y="2084705"/>
                  </a:cubicBezTo>
                  <a:cubicBezTo>
                    <a:pt x="13970" y="2078101"/>
                    <a:pt x="11557" y="2071370"/>
                    <a:pt x="9398" y="2064512"/>
                  </a:cubicBezTo>
                  <a:cubicBezTo>
                    <a:pt x="7239" y="2057654"/>
                    <a:pt x="5588" y="2050796"/>
                    <a:pt x="4191" y="2043811"/>
                  </a:cubicBezTo>
                  <a:cubicBezTo>
                    <a:pt x="2794" y="2036826"/>
                    <a:pt x="1778" y="2029714"/>
                    <a:pt x="1016" y="2022602"/>
                  </a:cubicBezTo>
                  <a:cubicBezTo>
                    <a:pt x="254" y="2015490"/>
                    <a:pt x="0" y="2008378"/>
                    <a:pt x="0" y="2001266"/>
                  </a:cubicBezTo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3500" y="63500"/>
              <a:ext cx="2838323" cy="2238375"/>
            </a:xfrm>
            <a:custGeom>
              <a:avLst/>
              <a:gdLst/>
              <a:ahLst/>
              <a:cxnLst/>
              <a:rect r="r" b="b" t="t" l="l"/>
              <a:pathLst>
                <a:path h="2238375" w="2838323">
                  <a:moveTo>
                    <a:pt x="0" y="2010664"/>
                  </a:moveTo>
                  <a:lnTo>
                    <a:pt x="0" y="227711"/>
                  </a:lnTo>
                  <a:lnTo>
                    <a:pt x="9525" y="227711"/>
                  </a:lnTo>
                  <a:lnTo>
                    <a:pt x="0" y="227711"/>
                  </a:lnTo>
                  <a:cubicBezTo>
                    <a:pt x="0" y="220218"/>
                    <a:pt x="381" y="212852"/>
                    <a:pt x="1143" y="205359"/>
                  </a:cubicBezTo>
                  <a:lnTo>
                    <a:pt x="10668" y="206248"/>
                  </a:lnTo>
                  <a:lnTo>
                    <a:pt x="1143" y="205359"/>
                  </a:lnTo>
                  <a:cubicBezTo>
                    <a:pt x="1905" y="197993"/>
                    <a:pt x="2921" y="190627"/>
                    <a:pt x="4445" y="183261"/>
                  </a:cubicBezTo>
                  <a:lnTo>
                    <a:pt x="13843" y="185166"/>
                  </a:lnTo>
                  <a:lnTo>
                    <a:pt x="4445" y="183261"/>
                  </a:lnTo>
                  <a:cubicBezTo>
                    <a:pt x="5842" y="175895"/>
                    <a:pt x="7747" y="168656"/>
                    <a:pt x="9906" y="161544"/>
                  </a:cubicBezTo>
                  <a:lnTo>
                    <a:pt x="19050" y="164338"/>
                  </a:lnTo>
                  <a:lnTo>
                    <a:pt x="9906" y="161544"/>
                  </a:lnTo>
                  <a:cubicBezTo>
                    <a:pt x="12065" y="154432"/>
                    <a:pt x="14605" y="147447"/>
                    <a:pt x="17399" y="140462"/>
                  </a:cubicBezTo>
                  <a:lnTo>
                    <a:pt x="26162" y="144145"/>
                  </a:lnTo>
                  <a:lnTo>
                    <a:pt x="17399" y="140462"/>
                  </a:lnTo>
                  <a:cubicBezTo>
                    <a:pt x="20193" y="133604"/>
                    <a:pt x="23495" y="126873"/>
                    <a:pt x="26924" y="120269"/>
                  </a:cubicBezTo>
                  <a:lnTo>
                    <a:pt x="26924" y="120269"/>
                  </a:lnTo>
                  <a:lnTo>
                    <a:pt x="26924" y="120269"/>
                  </a:lnTo>
                  <a:cubicBezTo>
                    <a:pt x="30480" y="113665"/>
                    <a:pt x="34290" y="107315"/>
                    <a:pt x="38354" y="101092"/>
                  </a:cubicBezTo>
                  <a:lnTo>
                    <a:pt x="38354" y="101092"/>
                  </a:lnTo>
                  <a:lnTo>
                    <a:pt x="38354" y="101092"/>
                  </a:lnTo>
                  <a:cubicBezTo>
                    <a:pt x="42545" y="94869"/>
                    <a:pt x="46990" y="88900"/>
                    <a:pt x="51689" y="83185"/>
                  </a:cubicBezTo>
                  <a:lnTo>
                    <a:pt x="59055" y="89281"/>
                  </a:lnTo>
                  <a:lnTo>
                    <a:pt x="51689" y="83185"/>
                  </a:lnTo>
                  <a:cubicBezTo>
                    <a:pt x="56388" y="77470"/>
                    <a:pt x="61468" y="71882"/>
                    <a:pt x="66675" y="66675"/>
                  </a:cubicBezTo>
                  <a:lnTo>
                    <a:pt x="66675" y="66675"/>
                  </a:lnTo>
                  <a:lnTo>
                    <a:pt x="66675" y="66675"/>
                  </a:lnTo>
                  <a:cubicBezTo>
                    <a:pt x="72009" y="61341"/>
                    <a:pt x="77470" y="56388"/>
                    <a:pt x="83185" y="51689"/>
                  </a:cubicBezTo>
                  <a:lnTo>
                    <a:pt x="89281" y="59055"/>
                  </a:lnTo>
                  <a:lnTo>
                    <a:pt x="83185" y="51689"/>
                  </a:lnTo>
                  <a:cubicBezTo>
                    <a:pt x="88900" y="46990"/>
                    <a:pt x="94869" y="42545"/>
                    <a:pt x="101092" y="38354"/>
                  </a:cubicBezTo>
                  <a:lnTo>
                    <a:pt x="106426" y="46228"/>
                  </a:lnTo>
                  <a:lnTo>
                    <a:pt x="101092" y="38354"/>
                  </a:lnTo>
                  <a:cubicBezTo>
                    <a:pt x="107315" y="34163"/>
                    <a:pt x="113665" y="30353"/>
                    <a:pt x="120269" y="26924"/>
                  </a:cubicBezTo>
                  <a:lnTo>
                    <a:pt x="124714" y="35306"/>
                  </a:lnTo>
                  <a:lnTo>
                    <a:pt x="120269" y="26924"/>
                  </a:lnTo>
                  <a:cubicBezTo>
                    <a:pt x="126873" y="23368"/>
                    <a:pt x="133604" y="20193"/>
                    <a:pt x="140462" y="17399"/>
                  </a:cubicBezTo>
                  <a:lnTo>
                    <a:pt x="140462" y="17399"/>
                  </a:lnTo>
                  <a:lnTo>
                    <a:pt x="140462" y="17399"/>
                  </a:lnTo>
                  <a:cubicBezTo>
                    <a:pt x="147320" y="14605"/>
                    <a:pt x="154305" y="12065"/>
                    <a:pt x="161544" y="9906"/>
                  </a:cubicBezTo>
                  <a:lnTo>
                    <a:pt x="164338" y="19050"/>
                  </a:lnTo>
                  <a:lnTo>
                    <a:pt x="161544" y="9906"/>
                  </a:lnTo>
                  <a:cubicBezTo>
                    <a:pt x="168656" y="7747"/>
                    <a:pt x="175895" y="5969"/>
                    <a:pt x="183261" y="4445"/>
                  </a:cubicBezTo>
                  <a:lnTo>
                    <a:pt x="183261" y="4445"/>
                  </a:lnTo>
                  <a:lnTo>
                    <a:pt x="183261" y="4445"/>
                  </a:lnTo>
                  <a:cubicBezTo>
                    <a:pt x="190627" y="3048"/>
                    <a:pt x="197993" y="1905"/>
                    <a:pt x="205359" y="1143"/>
                  </a:cubicBezTo>
                  <a:lnTo>
                    <a:pt x="205359" y="1143"/>
                  </a:lnTo>
                  <a:lnTo>
                    <a:pt x="205359" y="1143"/>
                  </a:lnTo>
                  <a:cubicBezTo>
                    <a:pt x="212725" y="381"/>
                    <a:pt x="220218" y="0"/>
                    <a:pt x="227711" y="0"/>
                  </a:cubicBezTo>
                  <a:lnTo>
                    <a:pt x="227711" y="9525"/>
                  </a:lnTo>
                  <a:lnTo>
                    <a:pt x="227711" y="0"/>
                  </a:lnTo>
                  <a:lnTo>
                    <a:pt x="2610739" y="0"/>
                  </a:lnTo>
                  <a:lnTo>
                    <a:pt x="2610739" y="9525"/>
                  </a:lnTo>
                  <a:lnTo>
                    <a:pt x="2610739" y="0"/>
                  </a:lnTo>
                  <a:cubicBezTo>
                    <a:pt x="2618232" y="0"/>
                    <a:pt x="2625598" y="381"/>
                    <a:pt x="2633091" y="1143"/>
                  </a:cubicBezTo>
                  <a:lnTo>
                    <a:pt x="2633091" y="1143"/>
                  </a:lnTo>
                  <a:lnTo>
                    <a:pt x="2633091" y="1143"/>
                  </a:lnTo>
                  <a:cubicBezTo>
                    <a:pt x="2640457" y="1905"/>
                    <a:pt x="2647823" y="2921"/>
                    <a:pt x="2655189" y="4445"/>
                  </a:cubicBezTo>
                  <a:lnTo>
                    <a:pt x="2653284" y="13843"/>
                  </a:lnTo>
                  <a:lnTo>
                    <a:pt x="2655189" y="4445"/>
                  </a:lnTo>
                  <a:cubicBezTo>
                    <a:pt x="2662555" y="5842"/>
                    <a:pt x="2669667" y="7747"/>
                    <a:pt x="2676906" y="9906"/>
                  </a:cubicBezTo>
                  <a:lnTo>
                    <a:pt x="2674112" y="19050"/>
                  </a:lnTo>
                  <a:lnTo>
                    <a:pt x="2676906" y="9906"/>
                  </a:lnTo>
                  <a:cubicBezTo>
                    <a:pt x="2684018" y="12065"/>
                    <a:pt x="2691003" y="14605"/>
                    <a:pt x="2697988" y="17399"/>
                  </a:cubicBezTo>
                  <a:lnTo>
                    <a:pt x="2697988" y="17399"/>
                  </a:lnTo>
                  <a:lnTo>
                    <a:pt x="2697988" y="17399"/>
                  </a:lnTo>
                  <a:cubicBezTo>
                    <a:pt x="2704846" y="20193"/>
                    <a:pt x="2711577" y="23495"/>
                    <a:pt x="2718181" y="26924"/>
                  </a:cubicBezTo>
                  <a:lnTo>
                    <a:pt x="2713736" y="35306"/>
                  </a:lnTo>
                  <a:lnTo>
                    <a:pt x="2718181" y="26924"/>
                  </a:lnTo>
                  <a:cubicBezTo>
                    <a:pt x="2724785" y="30480"/>
                    <a:pt x="2731135" y="34290"/>
                    <a:pt x="2737358" y="38354"/>
                  </a:cubicBezTo>
                  <a:lnTo>
                    <a:pt x="2732024" y="46228"/>
                  </a:lnTo>
                  <a:lnTo>
                    <a:pt x="2737358" y="38354"/>
                  </a:lnTo>
                  <a:cubicBezTo>
                    <a:pt x="2743581" y="42545"/>
                    <a:pt x="2749550" y="46990"/>
                    <a:pt x="2755265" y="51689"/>
                  </a:cubicBezTo>
                  <a:lnTo>
                    <a:pt x="2749169" y="59055"/>
                  </a:lnTo>
                  <a:lnTo>
                    <a:pt x="2755138" y="51689"/>
                  </a:lnTo>
                  <a:cubicBezTo>
                    <a:pt x="2760980" y="56388"/>
                    <a:pt x="2766441" y="61468"/>
                    <a:pt x="2771648" y="66675"/>
                  </a:cubicBezTo>
                  <a:lnTo>
                    <a:pt x="2764917" y="73406"/>
                  </a:lnTo>
                  <a:lnTo>
                    <a:pt x="2771648" y="66675"/>
                  </a:lnTo>
                  <a:cubicBezTo>
                    <a:pt x="2776982" y="72009"/>
                    <a:pt x="2781935" y="77470"/>
                    <a:pt x="2786634" y="83185"/>
                  </a:cubicBezTo>
                  <a:lnTo>
                    <a:pt x="2779268" y="89281"/>
                  </a:lnTo>
                  <a:lnTo>
                    <a:pt x="2786634" y="83185"/>
                  </a:lnTo>
                  <a:cubicBezTo>
                    <a:pt x="2791333" y="88900"/>
                    <a:pt x="2795778" y="94869"/>
                    <a:pt x="2799969" y="101092"/>
                  </a:cubicBezTo>
                  <a:lnTo>
                    <a:pt x="2799969" y="101092"/>
                  </a:lnTo>
                  <a:lnTo>
                    <a:pt x="2799969" y="101092"/>
                  </a:lnTo>
                  <a:cubicBezTo>
                    <a:pt x="2804160" y="107315"/>
                    <a:pt x="2807970" y="113665"/>
                    <a:pt x="2811399" y="120269"/>
                  </a:cubicBezTo>
                  <a:lnTo>
                    <a:pt x="2803017" y="124714"/>
                  </a:lnTo>
                  <a:lnTo>
                    <a:pt x="2811399" y="120269"/>
                  </a:lnTo>
                  <a:cubicBezTo>
                    <a:pt x="2814955" y="126873"/>
                    <a:pt x="2818130" y="133604"/>
                    <a:pt x="2820924" y="140462"/>
                  </a:cubicBezTo>
                  <a:lnTo>
                    <a:pt x="2812161" y="144145"/>
                  </a:lnTo>
                  <a:lnTo>
                    <a:pt x="2820924" y="140462"/>
                  </a:lnTo>
                  <a:cubicBezTo>
                    <a:pt x="2823718" y="147320"/>
                    <a:pt x="2826258" y="154305"/>
                    <a:pt x="2828417" y="161544"/>
                  </a:cubicBezTo>
                  <a:lnTo>
                    <a:pt x="2819273" y="164338"/>
                  </a:lnTo>
                  <a:lnTo>
                    <a:pt x="2828417" y="161544"/>
                  </a:lnTo>
                  <a:cubicBezTo>
                    <a:pt x="2830576" y="168656"/>
                    <a:pt x="2832354" y="175895"/>
                    <a:pt x="2833878" y="183261"/>
                  </a:cubicBezTo>
                  <a:lnTo>
                    <a:pt x="2824480" y="185166"/>
                  </a:lnTo>
                  <a:lnTo>
                    <a:pt x="2833878" y="183261"/>
                  </a:lnTo>
                  <a:cubicBezTo>
                    <a:pt x="2835275" y="190627"/>
                    <a:pt x="2836418" y="197993"/>
                    <a:pt x="2837180" y="205359"/>
                  </a:cubicBezTo>
                  <a:lnTo>
                    <a:pt x="2827655" y="206248"/>
                  </a:lnTo>
                  <a:lnTo>
                    <a:pt x="2837180" y="205359"/>
                  </a:lnTo>
                  <a:cubicBezTo>
                    <a:pt x="2837942" y="212725"/>
                    <a:pt x="2838323" y="220218"/>
                    <a:pt x="2838323" y="227711"/>
                  </a:cubicBezTo>
                  <a:lnTo>
                    <a:pt x="2828798" y="227711"/>
                  </a:lnTo>
                  <a:lnTo>
                    <a:pt x="2838323" y="227711"/>
                  </a:lnTo>
                  <a:lnTo>
                    <a:pt x="2838323" y="2010664"/>
                  </a:lnTo>
                  <a:lnTo>
                    <a:pt x="2828798" y="2010664"/>
                  </a:lnTo>
                  <a:lnTo>
                    <a:pt x="2838323" y="2010664"/>
                  </a:lnTo>
                  <a:cubicBezTo>
                    <a:pt x="2838323" y="2018157"/>
                    <a:pt x="2837942" y="2025523"/>
                    <a:pt x="2837180" y="2033016"/>
                  </a:cubicBezTo>
                  <a:lnTo>
                    <a:pt x="2827655" y="2032127"/>
                  </a:lnTo>
                  <a:lnTo>
                    <a:pt x="2837180" y="2033016"/>
                  </a:lnTo>
                  <a:cubicBezTo>
                    <a:pt x="2836418" y="2040382"/>
                    <a:pt x="2835402" y="2047748"/>
                    <a:pt x="2833878" y="2055114"/>
                  </a:cubicBezTo>
                  <a:lnTo>
                    <a:pt x="2824480" y="2053209"/>
                  </a:lnTo>
                  <a:lnTo>
                    <a:pt x="2833878" y="2055114"/>
                  </a:lnTo>
                  <a:cubicBezTo>
                    <a:pt x="2832481" y="2062480"/>
                    <a:pt x="2830576" y="2069592"/>
                    <a:pt x="2828417" y="2076831"/>
                  </a:cubicBezTo>
                  <a:lnTo>
                    <a:pt x="2819273" y="2074037"/>
                  </a:lnTo>
                  <a:lnTo>
                    <a:pt x="2828417" y="2076831"/>
                  </a:lnTo>
                  <a:cubicBezTo>
                    <a:pt x="2826258" y="2083943"/>
                    <a:pt x="2823718" y="2091055"/>
                    <a:pt x="2820924" y="2097913"/>
                  </a:cubicBezTo>
                  <a:lnTo>
                    <a:pt x="2812161" y="2094230"/>
                  </a:lnTo>
                  <a:lnTo>
                    <a:pt x="2820924" y="2097913"/>
                  </a:lnTo>
                  <a:cubicBezTo>
                    <a:pt x="2818130" y="2104771"/>
                    <a:pt x="2814828" y="2111502"/>
                    <a:pt x="2811399" y="2118106"/>
                  </a:cubicBezTo>
                  <a:lnTo>
                    <a:pt x="2803017" y="2113661"/>
                  </a:lnTo>
                  <a:lnTo>
                    <a:pt x="2811399" y="2118106"/>
                  </a:lnTo>
                  <a:cubicBezTo>
                    <a:pt x="2807843" y="2124710"/>
                    <a:pt x="2804033" y="2131060"/>
                    <a:pt x="2799969" y="2137283"/>
                  </a:cubicBezTo>
                  <a:lnTo>
                    <a:pt x="2799969" y="2137283"/>
                  </a:lnTo>
                  <a:lnTo>
                    <a:pt x="2799969" y="2137283"/>
                  </a:lnTo>
                  <a:cubicBezTo>
                    <a:pt x="2795778" y="2143506"/>
                    <a:pt x="2791333" y="2149475"/>
                    <a:pt x="2786634" y="2155190"/>
                  </a:cubicBezTo>
                  <a:lnTo>
                    <a:pt x="2779268" y="2149094"/>
                  </a:lnTo>
                  <a:lnTo>
                    <a:pt x="2786634" y="2155190"/>
                  </a:lnTo>
                  <a:cubicBezTo>
                    <a:pt x="2781935" y="2160905"/>
                    <a:pt x="2776855" y="2166493"/>
                    <a:pt x="2771648" y="2171700"/>
                  </a:cubicBezTo>
                  <a:lnTo>
                    <a:pt x="2764917" y="2164969"/>
                  </a:lnTo>
                  <a:lnTo>
                    <a:pt x="2771648" y="2171700"/>
                  </a:lnTo>
                  <a:cubicBezTo>
                    <a:pt x="2766314" y="2177034"/>
                    <a:pt x="2760853" y="2181987"/>
                    <a:pt x="2755138" y="2186686"/>
                  </a:cubicBezTo>
                  <a:lnTo>
                    <a:pt x="2749042" y="2179320"/>
                  </a:lnTo>
                  <a:lnTo>
                    <a:pt x="2755138" y="2186686"/>
                  </a:lnTo>
                  <a:cubicBezTo>
                    <a:pt x="2749423" y="2191385"/>
                    <a:pt x="2743454" y="2195830"/>
                    <a:pt x="2737231" y="2200021"/>
                  </a:cubicBezTo>
                  <a:lnTo>
                    <a:pt x="2737231" y="2200021"/>
                  </a:lnTo>
                  <a:lnTo>
                    <a:pt x="2737231" y="2200021"/>
                  </a:lnTo>
                  <a:cubicBezTo>
                    <a:pt x="2731008" y="2204212"/>
                    <a:pt x="2724658" y="2208022"/>
                    <a:pt x="2718054" y="2211451"/>
                  </a:cubicBezTo>
                  <a:lnTo>
                    <a:pt x="2718054" y="2211451"/>
                  </a:lnTo>
                  <a:lnTo>
                    <a:pt x="2718054" y="2211451"/>
                  </a:lnTo>
                  <a:cubicBezTo>
                    <a:pt x="2711450" y="2215007"/>
                    <a:pt x="2704719" y="2218182"/>
                    <a:pt x="2697861" y="2220976"/>
                  </a:cubicBezTo>
                  <a:lnTo>
                    <a:pt x="2697861" y="2220976"/>
                  </a:lnTo>
                  <a:lnTo>
                    <a:pt x="2697861" y="2220976"/>
                  </a:lnTo>
                  <a:cubicBezTo>
                    <a:pt x="2691003" y="2223770"/>
                    <a:pt x="2684018" y="2226310"/>
                    <a:pt x="2676779" y="2228469"/>
                  </a:cubicBezTo>
                  <a:lnTo>
                    <a:pt x="2673985" y="2219325"/>
                  </a:lnTo>
                  <a:lnTo>
                    <a:pt x="2676779" y="2228469"/>
                  </a:lnTo>
                  <a:cubicBezTo>
                    <a:pt x="2669667" y="2230628"/>
                    <a:pt x="2662428" y="2232406"/>
                    <a:pt x="2655062" y="2233930"/>
                  </a:cubicBezTo>
                  <a:lnTo>
                    <a:pt x="2655062" y="2233930"/>
                  </a:lnTo>
                  <a:lnTo>
                    <a:pt x="2655062" y="2233930"/>
                  </a:lnTo>
                  <a:cubicBezTo>
                    <a:pt x="2647696" y="2235327"/>
                    <a:pt x="2640330" y="2236470"/>
                    <a:pt x="2632964" y="2237232"/>
                  </a:cubicBezTo>
                  <a:lnTo>
                    <a:pt x="2632075" y="2227707"/>
                  </a:lnTo>
                  <a:lnTo>
                    <a:pt x="2632964" y="2237232"/>
                  </a:lnTo>
                  <a:cubicBezTo>
                    <a:pt x="2625598" y="2237994"/>
                    <a:pt x="2618105" y="2238375"/>
                    <a:pt x="2610612" y="2238375"/>
                  </a:cubicBezTo>
                  <a:lnTo>
                    <a:pt x="2610612" y="2228850"/>
                  </a:lnTo>
                  <a:lnTo>
                    <a:pt x="2610612" y="2238375"/>
                  </a:lnTo>
                  <a:lnTo>
                    <a:pt x="227711" y="2238375"/>
                  </a:lnTo>
                  <a:lnTo>
                    <a:pt x="227711" y="2228850"/>
                  </a:lnTo>
                  <a:lnTo>
                    <a:pt x="227711" y="2238375"/>
                  </a:lnTo>
                  <a:cubicBezTo>
                    <a:pt x="220218" y="2238375"/>
                    <a:pt x="212852" y="2237994"/>
                    <a:pt x="205359" y="2237232"/>
                  </a:cubicBezTo>
                  <a:lnTo>
                    <a:pt x="205359" y="2237232"/>
                  </a:lnTo>
                  <a:lnTo>
                    <a:pt x="205359" y="2237232"/>
                  </a:lnTo>
                  <a:cubicBezTo>
                    <a:pt x="197993" y="2236470"/>
                    <a:pt x="190627" y="2235454"/>
                    <a:pt x="183261" y="2233930"/>
                  </a:cubicBezTo>
                  <a:lnTo>
                    <a:pt x="183261" y="2233930"/>
                  </a:lnTo>
                  <a:lnTo>
                    <a:pt x="183261" y="2233930"/>
                  </a:lnTo>
                  <a:cubicBezTo>
                    <a:pt x="175895" y="2232533"/>
                    <a:pt x="168783" y="2230628"/>
                    <a:pt x="161544" y="2228469"/>
                  </a:cubicBezTo>
                  <a:lnTo>
                    <a:pt x="164338" y="2219325"/>
                  </a:lnTo>
                  <a:lnTo>
                    <a:pt x="161544" y="2228469"/>
                  </a:lnTo>
                  <a:cubicBezTo>
                    <a:pt x="154432" y="2226310"/>
                    <a:pt x="147447" y="2223770"/>
                    <a:pt x="140462" y="2220976"/>
                  </a:cubicBezTo>
                  <a:lnTo>
                    <a:pt x="144145" y="2212213"/>
                  </a:lnTo>
                  <a:lnTo>
                    <a:pt x="140462" y="2220976"/>
                  </a:lnTo>
                  <a:cubicBezTo>
                    <a:pt x="133604" y="2218182"/>
                    <a:pt x="126873" y="2214880"/>
                    <a:pt x="120269" y="2211451"/>
                  </a:cubicBezTo>
                  <a:lnTo>
                    <a:pt x="120269" y="2211451"/>
                  </a:lnTo>
                  <a:lnTo>
                    <a:pt x="120269" y="2211451"/>
                  </a:lnTo>
                  <a:cubicBezTo>
                    <a:pt x="113665" y="2207895"/>
                    <a:pt x="107315" y="2204085"/>
                    <a:pt x="101092" y="2200021"/>
                  </a:cubicBezTo>
                  <a:lnTo>
                    <a:pt x="101092" y="2200021"/>
                  </a:lnTo>
                  <a:lnTo>
                    <a:pt x="101092" y="2200021"/>
                  </a:lnTo>
                  <a:cubicBezTo>
                    <a:pt x="94869" y="2195830"/>
                    <a:pt x="88900" y="2191385"/>
                    <a:pt x="83185" y="2186686"/>
                  </a:cubicBezTo>
                  <a:lnTo>
                    <a:pt x="83185" y="2186686"/>
                  </a:lnTo>
                  <a:lnTo>
                    <a:pt x="83185" y="2186686"/>
                  </a:lnTo>
                  <a:cubicBezTo>
                    <a:pt x="77470" y="2181987"/>
                    <a:pt x="71882" y="2176907"/>
                    <a:pt x="66675" y="2171700"/>
                  </a:cubicBezTo>
                  <a:lnTo>
                    <a:pt x="66675" y="2171700"/>
                  </a:lnTo>
                  <a:lnTo>
                    <a:pt x="66675" y="2171700"/>
                  </a:lnTo>
                  <a:cubicBezTo>
                    <a:pt x="61468" y="2166366"/>
                    <a:pt x="56388" y="2160905"/>
                    <a:pt x="51689" y="2155190"/>
                  </a:cubicBezTo>
                  <a:lnTo>
                    <a:pt x="51689" y="2155190"/>
                  </a:lnTo>
                  <a:lnTo>
                    <a:pt x="51689" y="2155190"/>
                  </a:lnTo>
                  <a:cubicBezTo>
                    <a:pt x="46990" y="2149475"/>
                    <a:pt x="42545" y="2143379"/>
                    <a:pt x="38354" y="2137283"/>
                  </a:cubicBezTo>
                  <a:lnTo>
                    <a:pt x="38354" y="2137283"/>
                  </a:lnTo>
                  <a:lnTo>
                    <a:pt x="38354" y="2137283"/>
                  </a:lnTo>
                  <a:cubicBezTo>
                    <a:pt x="34163" y="2131060"/>
                    <a:pt x="30353" y="2124710"/>
                    <a:pt x="26924" y="2118106"/>
                  </a:cubicBezTo>
                  <a:lnTo>
                    <a:pt x="26924" y="2118106"/>
                  </a:lnTo>
                  <a:lnTo>
                    <a:pt x="26924" y="2118106"/>
                  </a:lnTo>
                  <a:cubicBezTo>
                    <a:pt x="23368" y="2111502"/>
                    <a:pt x="20193" y="2104771"/>
                    <a:pt x="17399" y="2097913"/>
                  </a:cubicBezTo>
                  <a:lnTo>
                    <a:pt x="26162" y="2094230"/>
                  </a:lnTo>
                  <a:lnTo>
                    <a:pt x="17399" y="2097913"/>
                  </a:lnTo>
                  <a:cubicBezTo>
                    <a:pt x="14605" y="2091055"/>
                    <a:pt x="12065" y="2084070"/>
                    <a:pt x="9906" y="2076831"/>
                  </a:cubicBezTo>
                  <a:lnTo>
                    <a:pt x="19050" y="2074037"/>
                  </a:lnTo>
                  <a:lnTo>
                    <a:pt x="9906" y="2076831"/>
                  </a:lnTo>
                  <a:cubicBezTo>
                    <a:pt x="7747" y="2069719"/>
                    <a:pt x="5969" y="2062480"/>
                    <a:pt x="4445" y="2055114"/>
                  </a:cubicBezTo>
                  <a:lnTo>
                    <a:pt x="13843" y="2053209"/>
                  </a:lnTo>
                  <a:lnTo>
                    <a:pt x="4445" y="2055114"/>
                  </a:lnTo>
                  <a:cubicBezTo>
                    <a:pt x="3048" y="2047748"/>
                    <a:pt x="1905" y="2040382"/>
                    <a:pt x="1143" y="2033016"/>
                  </a:cubicBezTo>
                  <a:lnTo>
                    <a:pt x="10668" y="2032127"/>
                  </a:lnTo>
                  <a:lnTo>
                    <a:pt x="1143" y="2033016"/>
                  </a:lnTo>
                  <a:cubicBezTo>
                    <a:pt x="381" y="2025650"/>
                    <a:pt x="0" y="2018157"/>
                    <a:pt x="0" y="2010664"/>
                  </a:cubicBezTo>
                  <a:lnTo>
                    <a:pt x="9525" y="2010664"/>
                  </a:lnTo>
                  <a:lnTo>
                    <a:pt x="0" y="2010664"/>
                  </a:lnTo>
                  <a:moveTo>
                    <a:pt x="19050" y="2010664"/>
                  </a:moveTo>
                  <a:cubicBezTo>
                    <a:pt x="19050" y="2017522"/>
                    <a:pt x="19431" y="2024253"/>
                    <a:pt x="20066" y="2031111"/>
                  </a:cubicBezTo>
                  <a:cubicBezTo>
                    <a:pt x="20701" y="2037969"/>
                    <a:pt x="21717" y="2044700"/>
                    <a:pt x="23114" y="2051431"/>
                  </a:cubicBezTo>
                  <a:lnTo>
                    <a:pt x="23114" y="2051431"/>
                  </a:lnTo>
                  <a:lnTo>
                    <a:pt x="23114" y="2051431"/>
                  </a:lnTo>
                  <a:cubicBezTo>
                    <a:pt x="24384" y="2058162"/>
                    <a:pt x="26162" y="2064766"/>
                    <a:pt x="28067" y="2071243"/>
                  </a:cubicBezTo>
                  <a:lnTo>
                    <a:pt x="28067" y="2071243"/>
                  </a:lnTo>
                  <a:lnTo>
                    <a:pt x="28067" y="2071243"/>
                  </a:lnTo>
                  <a:cubicBezTo>
                    <a:pt x="30099" y="2077847"/>
                    <a:pt x="32385" y="2084197"/>
                    <a:pt x="34925" y="2090547"/>
                  </a:cubicBezTo>
                  <a:lnTo>
                    <a:pt x="34925" y="2090547"/>
                  </a:lnTo>
                  <a:lnTo>
                    <a:pt x="34925" y="2090547"/>
                  </a:lnTo>
                  <a:cubicBezTo>
                    <a:pt x="37592" y="2096897"/>
                    <a:pt x="40513" y="2102993"/>
                    <a:pt x="43688" y="2109089"/>
                  </a:cubicBezTo>
                  <a:lnTo>
                    <a:pt x="35306" y="2113534"/>
                  </a:lnTo>
                  <a:lnTo>
                    <a:pt x="43688" y="2109089"/>
                  </a:lnTo>
                  <a:cubicBezTo>
                    <a:pt x="46863" y="2115058"/>
                    <a:pt x="50419" y="2121027"/>
                    <a:pt x="54229" y="2126615"/>
                  </a:cubicBezTo>
                  <a:lnTo>
                    <a:pt x="46355" y="2131949"/>
                  </a:lnTo>
                  <a:lnTo>
                    <a:pt x="54229" y="2126615"/>
                  </a:lnTo>
                  <a:cubicBezTo>
                    <a:pt x="58039" y="2132330"/>
                    <a:pt x="62103" y="2137791"/>
                    <a:pt x="66421" y="2143125"/>
                  </a:cubicBezTo>
                  <a:lnTo>
                    <a:pt x="59055" y="2149221"/>
                  </a:lnTo>
                  <a:lnTo>
                    <a:pt x="66421" y="2143125"/>
                  </a:lnTo>
                  <a:cubicBezTo>
                    <a:pt x="70739" y="2148459"/>
                    <a:pt x="75311" y="2153412"/>
                    <a:pt x="80137" y="2158238"/>
                  </a:cubicBezTo>
                  <a:lnTo>
                    <a:pt x="73406" y="2164969"/>
                  </a:lnTo>
                  <a:lnTo>
                    <a:pt x="80137" y="2158238"/>
                  </a:lnTo>
                  <a:cubicBezTo>
                    <a:pt x="84963" y="2163064"/>
                    <a:pt x="90043" y="2167636"/>
                    <a:pt x="95250" y="2171954"/>
                  </a:cubicBezTo>
                  <a:lnTo>
                    <a:pt x="89154" y="2179320"/>
                  </a:lnTo>
                  <a:lnTo>
                    <a:pt x="95250" y="2171954"/>
                  </a:lnTo>
                  <a:cubicBezTo>
                    <a:pt x="100584" y="2176272"/>
                    <a:pt x="106045" y="2180336"/>
                    <a:pt x="111760" y="2184147"/>
                  </a:cubicBezTo>
                  <a:lnTo>
                    <a:pt x="106426" y="2192020"/>
                  </a:lnTo>
                  <a:lnTo>
                    <a:pt x="111760" y="2184147"/>
                  </a:lnTo>
                  <a:cubicBezTo>
                    <a:pt x="117475" y="2187957"/>
                    <a:pt x="123317" y="2191513"/>
                    <a:pt x="129286" y="2194688"/>
                  </a:cubicBezTo>
                  <a:lnTo>
                    <a:pt x="124841" y="2203070"/>
                  </a:lnTo>
                  <a:lnTo>
                    <a:pt x="129286" y="2194688"/>
                  </a:lnTo>
                  <a:cubicBezTo>
                    <a:pt x="135382" y="2197863"/>
                    <a:pt x="141478" y="2200783"/>
                    <a:pt x="147828" y="2203451"/>
                  </a:cubicBezTo>
                  <a:lnTo>
                    <a:pt x="147828" y="2203451"/>
                  </a:lnTo>
                  <a:lnTo>
                    <a:pt x="147828" y="2203451"/>
                  </a:lnTo>
                  <a:cubicBezTo>
                    <a:pt x="154178" y="2206118"/>
                    <a:pt x="160528" y="2208404"/>
                    <a:pt x="167132" y="2210308"/>
                  </a:cubicBezTo>
                  <a:lnTo>
                    <a:pt x="167132" y="2210308"/>
                  </a:lnTo>
                  <a:lnTo>
                    <a:pt x="167132" y="2210308"/>
                  </a:lnTo>
                  <a:cubicBezTo>
                    <a:pt x="173609" y="2212341"/>
                    <a:pt x="180340" y="2213991"/>
                    <a:pt x="186944" y="2215261"/>
                  </a:cubicBezTo>
                  <a:lnTo>
                    <a:pt x="185039" y="2224660"/>
                  </a:lnTo>
                  <a:lnTo>
                    <a:pt x="186944" y="2215261"/>
                  </a:lnTo>
                  <a:cubicBezTo>
                    <a:pt x="193675" y="2216658"/>
                    <a:pt x="200406" y="2217547"/>
                    <a:pt x="207137" y="2218310"/>
                  </a:cubicBezTo>
                  <a:lnTo>
                    <a:pt x="206248" y="2227835"/>
                  </a:lnTo>
                  <a:lnTo>
                    <a:pt x="207137" y="2218310"/>
                  </a:lnTo>
                  <a:cubicBezTo>
                    <a:pt x="213995" y="2218945"/>
                    <a:pt x="220726" y="2219326"/>
                    <a:pt x="227584" y="2219326"/>
                  </a:cubicBezTo>
                  <a:lnTo>
                    <a:pt x="2610739" y="2219326"/>
                  </a:lnTo>
                  <a:cubicBezTo>
                    <a:pt x="2617597" y="2219326"/>
                    <a:pt x="2624328" y="2218945"/>
                    <a:pt x="2631186" y="2218310"/>
                  </a:cubicBezTo>
                  <a:lnTo>
                    <a:pt x="2631186" y="2218310"/>
                  </a:lnTo>
                  <a:lnTo>
                    <a:pt x="2631186" y="2218310"/>
                  </a:lnTo>
                  <a:cubicBezTo>
                    <a:pt x="2638044" y="2217675"/>
                    <a:pt x="2644775" y="2216658"/>
                    <a:pt x="2651379" y="2215261"/>
                  </a:cubicBezTo>
                  <a:lnTo>
                    <a:pt x="2653284" y="2224660"/>
                  </a:lnTo>
                  <a:lnTo>
                    <a:pt x="2651379" y="2215261"/>
                  </a:lnTo>
                  <a:cubicBezTo>
                    <a:pt x="2658110" y="2213864"/>
                    <a:pt x="2664714" y="2212213"/>
                    <a:pt x="2671191" y="2210308"/>
                  </a:cubicBezTo>
                  <a:lnTo>
                    <a:pt x="2671191" y="2210308"/>
                  </a:lnTo>
                  <a:lnTo>
                    <a:pt x="2671191" y="2210308"/>
                  </a:lnTo>
                  <a:cubicBezTo>
                    <a:pt x="2677668" y="2208276"/>
                    <a:pt x="2684145" y="2205991"/>
                    <a:pt x="2690495" y="2203451"/>
                  </a:cubicBezTo>
                  <a:lnTo>
                    <a:pt x="2694178" y="2212214"/>
                  </a:lnTo>
                  <a:lnTo>
                    <a:pt x="2690495" y="2203451"/>
                  </a:lnTo>
                  <a:cubicBezTo>
                    <a:pt x="2696845" y="2200783"/>
                    <a:pt x="2702941" y="2197863"/>
                    <a:pt x="2709037" y="2194688"/>
                  </a:cubicBezTo>
                  <a:lnTo>
                    <a:pt x="2713482" y="2203070"/>
                  </a:lnTo>
                  <a:lnTo>
                    <a:pt x="2709037" y="2194688"/>
                  </a:lnTo>
                  <a:cubicBezTo>
                    <a:pt x="2715006" y="2191513"/>
                    <a:pt x="2720975" y="2187957"/>
                    <a:pt x="2726563" y="2184147"/>
                  </a:cubicBezTo>
                  <a:lnTo>
                    <a:pt x="2731897" y="2192020"/>
                  </a:lnTo>
                  <a:lnTo>
                    <a:pt x="2726563" y="2184147"/>
                  </a:lnTo>
                  <a:cubicBezTo>
                    <a:pt x="2732278" y="2180336"/>
                    <a:pt x="2737739" y="2176273"/>
                    <a:pt x="2743073" y="2171954"/>
                  </a:cubicBezTo>
                  <a:lnTo>
                    <a:pt x="2743073" y="2171954"/>
                  </a:lnTo>
                  <a:lnTo>
                    <a:pt x="2743073" y="2171954"/>
                  </a:lnTo>
                  <a:cubicBezTo>
                    <a:pt x="2748407" y="2167636"/>
                    <a:pt x="2753360" y="2163064"/>
                    <a:pt x="2758186" y="2158238"/>
                  </a:cubicBezTo>
                  <a:lnTo>
                    <a:pt x="2758186" y="2158238"/>
                  </a:lnTo>
                  <a:lnTo>
                    <a:pt x="2758186" y="2158238"/>
                  </a:lnTo>
                  <a:cubicBezTo>
                    <a:pt x="2763012" y="2153412"/>
                    <a:pt x="2767584" y="2148332"/>
                    <a:pt x="2771902" y="2143125"/>
                  </a:cubicBezTo>
                  <a:cubicBezTo>
                    <a:pt x="2776220" y="2137918"/>
                    <a:pt x="2780284" y="2132330"/>
                    <a:pt x="2784094" y="2126615"/>
                  </a:cubicBezTo>
                  <a:lnTo>
                    <a:pt x="2791968" y="2131949"/>
                  </a:lnTo>
                  <a:lnTo>
                    <a:pt x="2784094" y="2126615"/>
                  </a:lnTo>
                  <a:cubicBezTo>
                    <a:pt x="2787904" y="2120900"/>
                    <a:pt x="2791460" y="2115058"/>
                    <a:pt x="2794635" y="2109089"/>
                  </a:cubicBezTo>
                  <a:lnTo>
                    <a:pt x="2794635" y="2109089"/>
                  </a:lnTo>
                  <a:lnTo>
                    <a:pt x="2794635" y="2109089"/>
                  </a:lnTo>
                  <a:cubicBezTo>
                    <a:pt x="2797810" y="2102993"/>
                    <a:pt x="2800731" y="2096897"/>
                    <a:pt x="2803398" y="2090547"/>
                  </a:cubicBezTo>
                  <a:lnTo>
                    <a:pt x="2803398" y="2090547"/>
                  </a:lnTo>
                  <a:lnTo>
                    <a:pt x="2803398" y="2090547"/>
                  </a:lnTo>
                  <a:cubicBezTo>
                    <a:pt x="2806066" y="2084197"/>
                    <a:pt x="2808351" y="2077847"/>
                    <a:pt x="2810256" y="2071243"/>
                  </a:cubicBezTo>
                  <a:lnTo>
                    <a:pt x="2810256" y="2071243"/>
                  </a:lnTo>
                  <a:lnTo>
                    <a:pt x="2810256" y="2071243"/>
                  </a:lnTo>
                  <a:cubicBezTo>
                    <a:pt x="2812288" y="2064639"/>
                    <a:pt x="2813939" y="2058035"/>
                    <a:pt x="2815209" y="2051431"/>
                  </a:cubicBezTo>
                  <a:cubicBezTo>
                    <a:pt x="2816479" y="2044827"/>
                    <a:pt x="2817495" y="2037969"/>
                    <a:pt x="2818257" y="2031238"/>
                  </a:cubicBezTo>
                  <a:lnTo>
                    <a:pt x="2818257" y="2031238"/>
                  </a:lnTo>
                  <a:lnTo>
                    <a:pt x="2818257" y="2031238"/>
                  </a:lnTo>
                  <a:cubicBezTo>
                    <a:pt x="2818892" y="2024380"/>
                    <a:pt x="2819273" y="2017649"/>
                    <a:pt x="2819273" y="2010791"/>
                  </a:cubicBezTo>
                  <a:lnTo>
                    <a:pt x="2819273" y="227711"/>
                  </a:lnTo>
                  <a:cubicBezTo>
                    <a:pt x="2819273" y="220853"/>
                    <a:pt x="2818892" y="214122"/>
                    <a:pt x="2818257" y="207264"/>
                  </a:cubicBezTo>
                  <a:lnTo>
                    <a:pt x="2818257" y="207264"/>
                  </a:lnTo>
                  <a:lnTo>
                    <a:pt x="2818257" y="207264"/>
                  </a:lnTo>
                  <a:cubicBezTo>
                    <a:pt x="2817622" y="200406"/>
                    <a:pt x="2816606" y="193675"/>
                    <a:pt x="2815209" y="187071"/>
                  </a:cubicBezTo>
                  <a:cubicBezTo>
                    <a:pt x="2813812" y="180467"/>
                    <a:pt x="2812161" y="173736"/>
                    <a:pt x="2810256" y="167259"/>
                  </a:cubicBezTo>
                  <a:lnTo>
                    <a:pt x="2810256" y="167259"/>
                  </a:lnTo>
                  <a:lnTo>
                    <a:pt x="2810256" y="167259"/>
                  </a:lnTo>
                  <a:cubicBezTo>
                    <a:pt x="2808224" y="160782"/>
                    <a:pt x="2805938" y="154305"/>
                    <a:pt x="2803398" y="147955"/>
                  </a:cubicBezTo>
                  <a:lnTo>
                    <a:pt x="2803398" y="147955"/>
                  </a:lnTo>
                  <a:lnTo>
                    <a:pt x="2803398" y="147955"/>
                  </a:lnTo>
                  <a:cubicBezTo>
                    <a:pt x="2800731" y="141605"/>
                    <a:pt x="2797938" y="135509"/>
                    <a:pt x="2794635" y="129413"/>
                  </a:cubicBezTo>
                  <a:lnTo>
                    <a:pt x="2794635" y="129413"/>
                  </a:lnTo>
                  <a:lnTo>
                    <a:pt x="2794635" y="129413"/>
                  </a:lnTo>
                  <a:cubicBezTo>
                    <a:pt x="2791460" y="123444"/>
                    <a:pt x="2787904" y="117475"/>
                    <a:pt x="2784094" y="111887"/>
                  </a:cubicBezTo>
                  <a:lnTo>
                    <a:pt x="2791968" y="106553"/>
                  </a:lnTo>
                  <a:lnTo>
                    <a:pt x="2784094" y="111887"/>
                  </a:lnTo>
                  <a:cubicBezTo>
                    <a:pt x="2780284" y="106172"/>
                    <a:pt x="2776220" y="100711"/>
                    <a:pt x="2771902" y="95377"/>
                  </a:cubicBezTo>
                  <a:lnTo>
                    <a:pt x="2771902" y="95377"/>
                  </a:lnTo>
                  <a:lnTo>
                    <a:pt x="2771902" y="95377"/>
                  </a:lnTo>
                  <a:cubicBezTo>
                    <a:pt x="2767584" y="90043"/>
                    <a:pt x="2763012" y="85090"/>
                    <a:pt x="2758186" y="80264"/>
                  </a:cubicBezTo>
                  <a:lnTo>
                    <a:pt x="2758186" y="80264"/>
                  </a:lnTo>
                  <a:lnTo>
                    <a:pt x="2758186" y="80264"/>
                  </a:lnTo>
                  <a:cubicBezTo>
                    <a:pt x="2753360" y="75438"/>
                    <a:pt x="2748280" y="70866"/>
                    <a:pt x="2743073" y="66548"/>
                  </a:cubicBezTo>
                  <a:lnTo>
                    <a:pt x="2743073" y="66548"/>
                  </a:lnTo>
                  <a:lnTo>
                    <a:pt x="2743073" y="66548"/>
                  </a:lnTo>
                  <a:cubicBezTo>
                    <a:pt x="2737739" y="62230"/>
                    <a:pt x="2732278" y="58166"/>
                    <a:pt x="2726563" y="54356"/>
                  </a:cubicBezTo>
                  <a:lnTo>
                    <a:pt x="2726563" y="54356"/>
                  </a:lnTo>
                  <a:lnTo>
                    <a:pt x="2726563" y="54356"/>
                  </a:lnTo>
                  <a:cubicBezTo>
                    <a:pt x="2720848" y="50546"/>
                    <a:pt x="2715006" y="47117"/>
                    <a:pt x="2709037" y="43815"/>
                  </a:cubicBezTo>
                  <a:lnTo>
                    <a:pt x="2709037" y="43815"/>
                  </a:lnTo>
                  <a:lnTo>
                    <a:pt x="2709037" y="43815"/>
                  </a:lnTo>
                  <a:cubicBezTo>
                    <a:pt x="2703068" y="40640"/>
                    <a:pt x="2696845" y="37719"/>
                    <a:pt x="2690495" y="35052"/>
                  </a:cubicBezTo>
                  <a:lnTo>
                    <a:pt x="2694178" y="26289"/>
                  </a:lnTo>
                  <a:lnTo>
                    <a:pt x="2690495" y="35052"/>
                  </a:lnTo>
                  <a:cubicBezTo>
                    <a:pt x="2684145" y="32385"/>
                    <a:pt x="2677795" y="30099"/>
                    <a:pt x="2671191" y="28194"/>
                  </a:cubicBezTo>
                  <a:lnTo>
                    <a:pt x="2671191" y="28194"/>
                  </a:lnTo>
                  <a:lnTo>
                    <a:pt x="2671191" y="28194"/>
                  </a:lnTo>
                  <a:cubicBezTo>
                    <a:pt x="2664714" y="26162"/>
                    <a:pt x="2658110" y="24511"/>
                    <a:pt x="2651379" y="23241"/>
                  </a:cubicBezTo>
                  <a:cubicBezTo>
                    <a:pt x="2644648" y="21971"/>
                    <a:pt x="2637917" y="20955"/>
                    <a:pt x="2631059" y="20193"/>
                  </a:cubicBezTo>
                  <a:lnTo>
                    <a:pt x="2631948" y="10668"/>
                  </a:lnTo>
                  <a:lnTo>
                    <a:pt x="2631059" y="20193"/>
                  </a:lnTo>
                  <a:cubicBezTo>
                    <a:pt x="2624201" y="19558"/>
                    <a:pt x="2617470" y="19177"/>
                    <a:pt x="2610612" y="19177"/>
                  </a:cubicBezTo>
                  <a:lnTo>
                    <a:pt x="227711" y="19177"/>
                  </a:lnTo>
                  <a:cubicBezTo>
                    <a:pt x="220853" y="19177"/>
                    <a:pt x="213995" y="19558"/>
                    <a:pt x="207264" y="20193"/>
                  </a:cubicBezTo>
                  <a:lnTo>
                    <a:pt x="206375" y="10668"/>
                  </a:lnTo>
                  <a:lnTo>
                    <a:pt x="207264" y="20193"/>
                  </a:lnTo>
                  <a:cubicBezTo>
                    <a:pt x="200406" y="20828"/>
                    <a:pt x="193675" y="21844"/>
                    <a:pt x="186944" y="23241"/>
                  </a:cubicBezTo>
                  <a:lnTo>
                    <a:pt x="185039" y="13843"/>
                  </a:lnTo>
                  <a:lnTo>
                    <a:pt x="186944" y="23241"/>
                  </a:lnTo>
                  <a:cubicBezTo>
                    <a:pt x="180213" y="24638"/>
                    <a:pt x="173609" y="26289"/>
                    <a:pt x="167132" y="28194"/>
                  </a:cubicBezTo>
                  <a:lnTo>
                    <a:pt x="167132" y="28194"/>
                  </a:lnTo>
                  <a:lnTo>
                    <a:pt x="167132" y="28194"/>
                  </a:lnTo>
                  <a:cubicBezTo>
                    <a:pt x="160655" y="30226"/>
                    <a:pt x="154178" y="32512"/>
                    <a:pt x="147828" y="35052"/>
                  </a:cubicBezTo>
                  <a:lnTo>
                    <a:pt x="144145" y="26289"/>
                  </a:lnTo>
                  <a:lnTo>
                    <a:pt x="147828" y="35052"/>
                  </a:lnTo>
                  <a:cubicBezTo>
                    <a:pt x="141478" y="37719"/>
                    <a:pt x="135382" y="40640"/>
                    <a:pt x="129286" y="43815"/>
                  </a:cubicBezTo>
                  <a:lnTo>
                    <a:pt x="129286" y="43815"/>
                  </a:lnTo>
                  <a:lnTo>
                    <a:pt x="129286" y="43815"/>
                  </a:lnTo>
                  <a:cubicBezTo>
                    <a:pt x="123317" y="46990"/>
                    <a:pt x="117348" y="50546"/>
                    <a:pt x="111760" y="54356"/>
                  </a:cubicBezTo>
                  <a:lnTo>
                    <a:pt x="111760" y="54356"/>
                  </a:lnTo>
                  <a:lnTo>
                    <a:pt x="111760" y="54356"/>
                  </a:lnTo>
                  <a:cubicBezTo>
                    <a:pt x="106045" y="58166"/>
                    <a:pt x="100584" y="62230"/>
                    <a:pt x="95250" y="66548"/>
                  </a:cubicBezTo>
                  <a:lnTo>
                    <a:pt x="95250" y="66548"/>
                  </a:lnTo>
                  <a:lnTo>
                    <a:pt x="95250" y="66548"/>
                  </a:lnTo>
                  <a:cubicBezTo>
                    <a:pt x="89916" y="70866"/>
                    <a:pt x="84963" y="75438"/>
                    <a:pt x="80137" y="80264"/>
                  </a:cubicBezTo>
                  <a:lnTo>
                    <a:pt x="73406" y="73533"/>
                  </a:lnTo>
                  <a:lnTo>
                    <a:pt x="80137" y="80264"/>
                  </a:lnTo>
                  <a:cubicBezTo>
                    <a:pt x="75311" y="85090"/>
                    <a:pt x="70739" y="90170"/>
                    <a:pt x="66421" y="95377"/>
                  </a:cubicBezTo>
                  <a:lnTo>
                    <a:pt x="66421" y="95377"/>
                  </a:lnTo>
                  <a:lnTo>
                    <a:pt x="66421" y="95377"/>
                  </a:lnTo>
                  <a:cubicBezTo>
                    <a:pt x="62103" y="100711"/>
                    <a:pt x="58039" y="106172"/>
                    <a:pt x="54229" y="111760"/>
                  </a:cubicBezTo>
                  <a:lnTo>
                    <a:pt x="46355" y="106426"/>
                  </a:lnTo>
                  <a:lnTo>
                    <a:pt x="54229" y="111760"/>
                  </a:lnTo>
                  <a:cubicBezTo>
                    <a:pt x="50419" y="117475"/>
                    <a:pt x="46863" y="123317"/>
                    <a:pt x="43688" y="129286"/>
                  </a:cubicBezTo>
                  <a:lnTo>
                    <a:pt x="35306" y="124841"/>
                  </a:lnTo>
                  <a:lnTo>
                    <a:pt x="43688" y="129286"/>
                  </a:lnTo>
                  <a:cubicBezTo>
                    <a:pt x="40513" y="135255"/>
                    <a:pt x="37592" y="141478"/>
                    <a:pt x="34925" y="147828"/>
                  </a:cubicBezTo>
                  <a:lnTo>
                    <a:pt x="34925" y="147828"/>
                  </a:lnTo>
                  <a:lnTo>
                    <a:pt x="34925" y="147828"/>
                  </a:lnTo>
                  <a:cubicBezTo>
                    <a:pt x="32258" y="154178"/>
                    <a:pt x="29972" y="160528"/>
                    <a:pt x="28067" y="167132"/>
                  </a:cubicBezTo>
                  <a:lnTo>
                    <a:pt x="28067" y="167132"/>
                  </a:lnTo>
                  <a:lnTo>
                    <a:pt x="28067" y="167132"/>
                  </a:lnTo>
                  <a:cubicBezTo>
                    <a:pt x="26035" y="173609"/>
                    <a:pt x="24384" y="180340"/>
                    <a:pt x="23114" y="186944"/>
                  </a:cubicBezTo>
                  <a:lnTo>
                    <a:pt x="23114" y="186944"/>
                  </a:lnTo>
                  <a:lnTo>
                    <a:pt x="23114" y="186944"/>
                  </a:lnTo>
                  <a:cubicBezTo>
                    <a:pt x="21717" y="193675"/>
                    <a:pt x="20828" y="200406"/>
                    <a:pt x="20066" y="207264"/>
                  </a:cubicBezTo>
                  <a:lnTo>
                    <a:pt x="20066" y="207264"/>
                  </a:lnTo>
                  <a:lnTo>
                    <a:pt x="20066" y="207264"/>
                  </a:lnTo>
                  <a:cubicBezTo>
                    <a:pt x="19431" y="214122"/>
                    <a:pt x="19050" y="220853"/>
                    <a:pt x="19050" y="227711"/>
                  </a:cubicBezTo>
                  <a:lnTo>
                    <a:pt x="19050" y="2010664"/>
                  </a:lnTo>
                  <a:close/>
                </a:path>
              </a:pathLst>
            </a:custGeom>
            <a:solidFill>
              <a:srgbClr val="2D4DF2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574672" y="4356097"/>
            <a:ext cx="5994397" cy="1489072"/>
            <a:chOff x="0" y="0"/>
            <a:chExt cx="5994400" cy="1489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3025" y="73025"/>
              <a:ext cx="5848223" cy="1343025"/>
            </a:xfrm>
            <a:custGeom>
              <a:avLst/>
              <a:gdLst/>
              <a:ahLst/>
              <a:cxnLst/>
              <a:rect r="r" b="b" t="t" l="l"/>
              <a:pathLst>
                <a:path h="1343025" w="5848223">
                  <a:moveTo>
                    <a:pt x="0" y="1124839"/>
                  </a:moveTo>
                  <a:lnTo>
                    <a:pt x="0" y="218186"/>
                  </a:lnTo>
                  <a:cubicBezTo>
                    <a:pt x="0" y="211074"/>
                    <a:pt x="381" y="203962"/>
                    <a:pt x="1016" y="196850"/>
                  </a:cubicBezTo>
                  <a:cubicBezTo>
                    <a:pt x="1651" y="189738"/>
                    <a:pt x="2794" y="182626"/>
                    <a:pt x="4191" y="175641"/>
                  </a:cubicBezTo>
                  <a:cubicBezTo>
                    <a:pt x="5588" y="168656"/>
                    <a:pt x="7366" y="161671"/>
                    <a:pt x="9398" y="154940"/>
                  </a:cubicBezTo>
                  <a:cubicBezTo>
                    <a:pt x="11430" y="148209"/>
                    <a:pt x="13843" y="141351"/>
                    <a:pt x="16637" y="134747"/>
                  </a:cubicBezTo>
                  <a:cubicBezTo>
                    <a:pt x="19431" y="128143"/>
                    <a:pt x="22479" y="121666"/>
                    <a:pt x="25781" y="115443"/>
                  </a:cubicBezTo>
                  <a:cubicBezTo>
                    <a:pt x="29083" y="109220"/>
                    <a:pt x="32766" y="102997"/>
                    <a:pt x="36830" y="97028"/>
                  </a:cubicBezTo>
                  <a:cubicBezTo>
                    <a:pt x="40894" y="91059"/>
                    <a:pt x="45085" y="85344"/>
                    <a:pt x="49530" y="79883"/>
                  </a:cubicBezTo>
                  <a:cubicBezTo>
                    <a:pt x="53975" y="74422"/>
                    <a:pt x="58801" y="69088"/>
                    <a:pt x="63881" y="64008"/>
                  </a:cubicBezTo>
                  <a:cubicBezTo>
                    <a:pt x="68961" y="58928"/>
                    <a:pt x="74168" y="54102"/>
                    <a:pt x="79756" y="49657"/>
                  </a:cubicBezTo>
                  <a:cubicBezTo>
                    <a:pt x="85344" y="45212"/>
                    <a:pt x="91059" y="40894"/>
                    <a:pt x="96901" y="36830"/>
                  </a:cubicBezTo>
                  <a:cubicBezTo>
                    <a:pt x="102743" y="32766"/>
                    <a:pt x="108966" y="29210"/>
                    <a:pt x="115316" y="25781"/>
                  </a:cubicBezTo>
                  <a:cubicBezTo>
                    <a:pt x="121666" y="22352"/>
                    <a:pt x="128016" y="19304"/>
                    <a:pt x="134620" y="16637"/>
                  </a:cubicBezTo>
                  <a:cubicBezTo>
                    <a:pt x="141224" y="13970"/>
                    <a:pt x="147955" y="11557"/>
                    <a:pt x="154813" y="9398"/>
                  </a:cubicBezTo>
                  <a:cubicBezTo>
                    <a:pt x="161671" y="7239"/>
                    <a:pt x="168529" y="5588"/>
                    <a:pt x="175641" y="4191"/>
                  </a:cubicBezTo>
                  <a:cubicBezTo>
                    <a:pt x="182753" y="2794"/>
                    <a:pt x="189738" y="1778"/>
                    <a:pt x="196850" y="1016"/>
                  </a:cubicBezTo>
                  <a:cubicBezTo>
                    <a:pt x="203962" y="254"/>
                    <a:pt x="211074" y="0"/>
                    <a:pt x="218186" y="0"/>
                  </a:cubicBezTo>
                  <a:lnTo>
                    <a:pt x="5630164" y="0"/>
                  </a:lnTo>
                  <a:cubicBezTo>
                    <a:pt x="5637276" y="0"/>
                    <a:pt x="5644388" y="381"/>
                    <a:pt x="5651500" y="1016"/>
                  </a:cubicBezTo>
                  <a:cubicBezTo>
                    <a:pt x="5658612" y="1651"/>
                    <a:pt x="5665724" y="2794"/>
                    <a:pt x="5672709" y="4191"/>
                  </a:cubicBezTo>
                  <a:cubicBezTo>
                    <a:pt x="5679694" y="5588"/>
                    <a:pt x="5686679" y="7366"/>
                    <a:pt x="5693410" y="9398"/>
                  </a:cubicBezTo>
                  <a:cubicBezTo>
                    <a:pt x="5700141" y="11430"/>
                    <a:pt x="5706999" y="13843"/>
                    <a:pt x="5713603" y="16637"/>
                  </a:cubicBezTo>
                  <a:cubicBezTo>
                    <a:pt x="5720207" y="19431"/>
                    <a:pt x="5726684" y="22479"/>
                    <a:pt x="5732907" y="25781"/>
                  </a:cubicBezTo>
                  <a:cubicBezTo>
                    <a:pt x="5739130" y="29083"/>
                    <a:pt x="5745353" y="32766"/>
                    <a:pt x="5751322" y="36830"/>
                  </a:cubicBezTo>
                  <a:cubicBezTo>
                    <a:pt x="5757291" y="40894"/>
                    <a:pt x="5763006" y="45085"/>
                    <a:pt x="5768467" y="49657"/>
                  </a:cubicBezTo>
                  <a:cubicBezTo>
                    <a:pt x="5773928" y="54229"/>
                    <a:pt x="5779262" y="58928"/>
                    <a:pt x="5784342" y="64008"/>
                  </a:cubicBezTo>
                  <a:cubicBezTo>
                    <a:pt x="5789422" y="69088"/>
                    <a:pt x="5794121" y="74295"/>
                    <a:pt x="5798693" y="79883"/>
                  </a:cubicBezTo>
                  <a:cubicBezTo>
                    <a:pt x="5803266" y="85471"/>
                    <a:pt x="5807456" y="91186"/>
                    <a:pt x="5811393" y="97028"/>
                  </a:cubicBezTo>
                  <a:cubicBezTo>
                    <a:pt x="5815330" y="102870"/>
                    <a:pt x="5819013" y="109093"/>
                    <a:pt x="5822442" y="115443"/>
                  </a:cubicBezTo>
                  <a:cubicBezTo>
                    <a:pt x="5825871" y="121793"/>
                    <a:pt x="5828919" y="128143"/>
                    <a:pt x="5831586" y="134747"/>
                  </a:cubicBezTo>
                  <a:cubicBezTo>
                    <a:pt x="5834253" y="141351"/>
                    <a:pt x="5836793" y="148082"/>
                    <a:pt x="5838825" y="154940"/>
                  </a:cubicBezTo>
                  <a:cubicBezTo>
                    <a:pt x="5840857" y="161798"/>
                    <a:pt x="5842635" y="168656"/>
                    <a:pt x="5844032" y="175641"/>
                  </a:cubicBezTo>
                  <a:cubicBezTo>
                    <a:pt x="5845430" y="182626"/>
                    <a:pt x="5846445" y="189738"/>
                    <a:pt x="5847207" y="196850"/>
                  </a:cubicBezTo>
                  <a:cubicBezTo>
                    <a:pt x="5847969" y="203962"/>
                    <a:pt x="5848223" y="211074"/>
                    <a:pt x="5848223" y="218186"/>
                  </a:cubicBezTo>
                  <a:lnTo>
                    <a:pt x="5848223" y="1124839"/>
                  </a:lnTo>
                  <a:cubicBezTo>
                    <a:pt x="5848223" y="1131951"/>
                    <a:pt x="5847842" y="1139063"/>
                    <a:pt x="5847207" y="1146175"/>
                  </a:cubicBezTo>
                  <a:cubicBezTo>
                    <a:pt x="5846573" y="1153287"/>
                    <a:pt x="5845429" y="1160399"/>
                    <a:pt x="5844032" y="1167384"/>
                  </a:cubicBezTo>
                  <a:cubicBezTo>
                    <a:pt x="5842636" y="1174369"/>
                    <a:pt x="5840857" y="1181354"/>
                    <a:pt x="5838825" y="1188212"/>
                  </a:cubicBezTo>
                  <a:cubicBezTo>
                    <a:pt x="5836793" y="1195070"/>
                    <a:pt x="5834380" y="1201801"/>
                    <a:pt x="5831586" y="1208405"/>
                  </a:cubicBezTo>
                  <a:cubicBezTo>
                    <a:pt x="5828792" y="1215009"/>
                    <a:pt x="5825871" y="1221486"/>
                    <a:pt x="5822442" y="1227709"/>
                  </a:cubicBezTo>
                  <a:cubicBezTo>
                    <a:pt x="5819013" y="1233932"/>
                    <a:pt x="5815457" y="1240155"/>
                    <a:pt x="5811393" y="1246124"/>
                  </a:cubicBezTo>
                  <a:cubicBezTo>
                    <a:pt x="5807329" y="1252093"/>
                    <a:pt x="5803138" y="1257808"/>
                    <a:pt x="5798693" y="1263269"/>
                  </a:cubicBezTo>
                  <a:cubicBezTo>
                    <a:pt x="5794248" y="1268730"/>
                    <a:pt x="5789422" y="1274064"/>
                    <a:pt x="5784342" y="1279144"/>
                  </a:cubicBezTo>
                  <a:cubicBezTo>
                    <a:pt x="5779262" y="1284224"/>
                    <a:pt x="5774055" y="1289050"/>
                    <a:pt x="5768467" y="1293495"/>
                  </a:cubicBezTo>
                  <a:cubicBezTo>
                    <a:pt x="5762879" y="1297940"/>
                    <a:pt x="5757164" y="1302258"/>
                    <a:pt x="5751322" y="1306195"/>
                  </a:cubicBezTo>
                  <a:cubicBezTo>
                    <a:pt x="5745480" y="1310132"/>
                    <a:pt x="5739257" y="1313815"/>
                    <a:pt x="5732907" y="1317244"/>
                  </a:cubicBezTo>
                  <a:cubicBezTo>
                    <a:pt x="5726557" y="1320673"/>
                    <a:pt x="5720207" y="1323721"/>
                    <a:pt x="5713603" y="1326388"/>
                  </a:cubicBezTo>
                  <a:cubicBezTo>
                    <a:pt x="5706999" y="1329055"/>
                    <a:pt x="5700268" y="1331468"/>
                    <a:pt x="5693410" y="1333627"/>
                  </a:cubicBezTo>
                  <a:cubicBezTo>
                    <a:pt x="5686552" y="1335786"/>
                    <a:pt x="5679694" y="1337437"/>
                    <a:pt x="5672709" y="1338834"/>
                  </a:cubicBezTo>
                  <a:cubicBezTo>
                    <a:pt x="5665724" y="1340231"/>
                    <a:pt x="5658612" y="1341247"/>
                    <a:pt x="5651500" y="1342009"/>
                  </a:cubicBezTo>
                  <a:cubicBezTo>
                    <a:pt x="5644388" y="1342771"/>
                    <a:pt x="5637276" y="1343025"/>
                    <a:pt x="5630164" y="1343025"/>
                  </a:cubicBezTo>
                  <a:lnTo>
                    <a:pt x="218186" y="1343025"/>
                  </a:lnTo>
                  <a:cubicBezTo>
                    <a:pt x="211074" y="1343025"/>
                    <a:pt x="203962" y="1342644"/>
                    <a:pt x="196850" y="1342009"/>
                  </a:cubicBezTo>
                  <a:cubicBezTo>
                    <a:pt x="189738" y="1341374"/>
                    <a:pt x="182626" y="1340231"/>
                    <a:pt x="175641" y="1338834"/>
                  </a:cubicBezTo>
                  <a:cubicBezTo>
                    <a:pt x="168656" y="1337437"/>
                    <a:pt x="161671" y="1335659"/>
                    <a:pt x="154813" y="1333627"/>
                  </a:cubicBezTo>
                  <a:cubicBezTo>
                    <a:pt x="147955" y="1331595"/>
                    <a:pt x="141224" y="1329182"/>
                    <a:pt x="134620" y="1326388"/>
                  </a:cubicBezTo>
                  <a:cubicBezTo>
                    <a:pt x="128016" y="1323594"/>
                    <a:pt x="121539" y="1320546"/>
                    <a:pt x="115316" y="1317244"/>
                  </a:cubicBezTo>
                  <a:cubicBezTo>
                    <a:pt x="109093" y="1313942"/>
                    <a:pt x="102870" y="1310259"/>
                    <a:pt x="96901" y="1306195"/>
                  </a:cubicBezTo>
                  <a:cubicBezTo>
                    <a:pt x="90932" y="1302131"/>
                    <a:pt x="85217" y="1297940"/>
                    <a:pt x="79756" y="1293495"/>
                  </a:cubicBezTo>
                  <a:cubicBezTo>
                    <a:pt x="74295" y="1289050"/>
                    <a:pt x="68961" y="1284224"/>
                    <a:pt x="63881" y="1279144"/>
                  </a:cubicBezTo>
                  <a:cubicBezTo>
                    <a:pt x="58801" y="1274064"/>
                    <a:pt x="54102" y="1268857"/>
                    <a:pt x="49530" y="1263269"/>
                  </a:cubicBezTo>
                  <a:cubicBezTo>
                    <a:pt x="44958" y="1257681"/>
                    <a:pt x="40767" y="1251966"/>
                    <a:pt x="36830" y="1246124"/>
                  </a:cubicBezTo>
                  <a:cubicBezTo>
                    <a:pt x="32893" y="1240282"/>
                    <a:pt x="29210" y="1234059"/>
                    <a:pt x="25781" y="1227709"/>
                  </a:cubicBezTo>
                  <a:cubicBezTo>
                    <a:pt x="22352" y="1221359"/>
                    <a:pt x="19304" y="1215009"/>
                    <a:pt x="16637" y="1208405"/>
                  </a:cubicBezTo>
                  <a:cubicBezTo>
                    <a:pt x="13970" y="1201801"/>
                    <a:pt x="11557" y="1195070"/>
                    <a:pt x="9398" y="1188212"/>
                  </a:cubicBezTo>
                  <a:cubicBezTo>
                    <a:pt x="7239" y="1181354"/>
                    <a:pt x="5588" y="1174496"/>
                    <a:pt x="4191" y="1167384"/>
                  </a:cubicBezTo>
                  <a:cubicBezTo>
                    <a:pt x="2794" y="1160272"/>
                    <a:pt x="1778" y="1153287"/>
                    <a:pt x="1016" y="1146175"/>
                  </a:cubicBezTo>
                  <a:cubicBezTo>
                    <a:pt x="254" y="1139063"/>
                    <a:pt x="0" y="1131951"/>
                    <a:pt x="0" y="1124839"/>
                  </a:cubicBezTo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3500" y="63500"/>
              <a:ext cx="5867272" cy="1362075"/>
            </a:xfrm>
            <a:custGeom>
              <a:avLst/>
              <a:gdLst/>
              <a:ahLst/>
              <a:cxnLst/>
              <a:rect r="r" b="b" t="t" l="l"/>
              <a:pathLst>
                <a:path h="1362075" w="5867272">
                  <a:moveTo>
                    <a:pt x="0" y="1134364"/>
                  </a:moveTo>
                  <a:lnTo>
                    <a:pt x="0" y="227711"/>
                  </a:lnTo>
                  <a:lnTo>
                    <a:pt x="9525" y="227711"/>
                  </a:lnTo>
                  <a:lnTo>
                    <a:pt x="0" y="227711"/>
                  </a:lnTo>
                  <a:cubicBezTo>
                    <a:pt x="0" y="220218"/>
                    <a:pt x="381" y="212852"/>
                    <a:pt x="1143" y="205359"/>
                  </a:cubicBezTo>
                  <a:lnTo>
                    <a:pt x="10668" y="206248"/>
                  </a:lnTo>
                  <a:lnTo>
                    <a:pt x="1143" y="205359"/>
                  </a:lnTo>
                  <a:cubicBezTo>
                    <a:pt x="1905" y="197993"/>
                    <a:pt x="2921" y="190627"/>
                    <a:pt x="4445" y="183261"/>
                  </a:cubicBezTo>
                  <a:lnTo>
                    <a:pt x="13843" y="185166"/>
                  </a:lnTo>
                  <a:lnTo>
                    <a:pt x="4445" y="183261"/>
                  </a:lnTo>
                  <a:cubicBezTo>
                    <a:pt x="5842" y="175895"/>
                    <a:pt x="7747" y="168656"/>
                    <a:pt x="9906" y="161544"/>
                  </a:cubicBezTo>
                  <a:lnTo>
                    <a:pt x="19050" y="164338"/>
                  </a:lnTo>
                  <a:lnTo>
                    <a:pt x="9906" y="161544"/>
                  </a:lnTo>
                  <a:cubicBezTo>
                    <a:pt x="12065" y="154432"/>
                    <a:pt x="14605" y="147447"/>
                    <a:pt x="17399" y="140462"/>
                  </a:cubicBezTo>
                  <a:lnTo>
                    <a:pt x="26162" y="144145"/>
                  </a:lnTo>
                  <a:lnTo>
                    <a:pt x="17399" y="140462"/>
                  </a:lnTo>
                  <a:cubicBezTo>
                    <a:pt x="20193" y="133604"/>
                    <a:pt x="23495" y="126873"/>
                    <a:pt x="26924" y="120269"/>
                  </a:cubicBezTo>
                  <a:lnTo>
                    <a:pt x="26924" y="120269"/>
                  </a:lnTo>
                  <a:lnTo>
                    <a:pt x="26924" y="120269"/>
                  </a:lnTo>
                  <a:cubicBezTo>
                    <a:pt x="30480" y="113665"/>
                    <a:pt x="34290" y="107315"/>
                    <a:pt x="38354" y="101092"/>
                  </a:cubicBezTo>
                  <a:lnTo>
                    <a:pt x="46228" y="106426"/>
                  </a:lnTo>
                  <a:lnTo>
                    <a:pt x="38354" y="101092"/>
                  </a:lnTo>
                  <a:cubicBezTo>
                    <a:pt x="42545" y="94869"/>
                    <a:pt x="46990" y="88900"/>
                    <a:pt x="51689" y="83185"/>
                  </a:cubicBezTo>
                  <a:lnTo>
                    <a:pt x="51689" y="83185"/>
                  </a:lnTo>
                  <a:lnTo>
                    <a:pt x="51689" y="83185"/>
                  </a:lnTo>
                  <a:cubicBezTo>
                    <a:pt x="56388" y="77470"/>
                    <a:pt x="61468" y="71882"/>
                    <a:pt x="66675" y="66675"/>
                  </a:cubicBezTo>
                  <a:lnTo>
                    <a:pt x="66675" y="66675"/>
                  </a:lnTo>
                  <a:lnTo>
                    <a:pt x="66675" y="66675"/>
                  </a:lnTo>
                  <a:cubicBezTo>
                    <a:pt x="72009" y="61341"/>
                    <a:pt x="77470" y="56388"/>
                    <a:pt x="83185" y="51689"/>
                  </a:cubicBezTo>
                  <a:lnTo>
                    <a:pt x="89281" y="59055"/>
                  </a:lnTo>
                  <a:lnTo>
                    <a:pt x="83185" y="51689"/>
                  </a:lnTo>
                  <a:cubicBezTo>
                    <a:pt x="88900" y="46990"/>
                    <a:pt x="94869" y="42545"/>
                    <a:pt x="101092" y="38354"/>
                  </a:cubicBezTo>
                  <a:lnTo>
                    <a:pt x="106426" y="46228"/>
                  </a:lnTo>
                  <a:lnTo>
                    <a:pt x="101092" y="38354"/>
                  </a:lnTo>
                  <a:cubicBezTo>
                    <a:pt x="107315" y="34163"/>
                    <a:pt x="113665" y="30353"/>
                    <a:pt x="120269" y="26924"/>
                  </a:cubicBezTo>
                  <a:lnTo>
                    <a:pt x="124714" y="35306"/>
                  </a:lnTo>
                  <a:lnTo>
                    <a:pt x="120269" y="26924"/>
                  </a:lnTo>
                  <a:cubicBezTo>
                    <a:pt x="126873" y="23368"/>
                    <a:pt x="133604" y="20193"/>
                    <a:pt x="140462" y="17399"/>
                  </a:cubicBezTo>
                  <a:lnTo>
                    <a:pt x="140462" y="17399"/>
                  </a:lnTo>
                  <a:lnTo>
                    <a:pt x="140462" y="17399"/>
                  </a:lnTo>
                  <a:cubicBezTo>
                    <a:pt x="147320" y="14605"/>
                    <a:pt x="154305" y="12065"/>
                    <a:pt x="161544" y="9906"/>
                  </a:cubicBezTo>
                  <a:lnTo>
                    <a:pt x="164338" y="19050"/>
                  </a:lnTo>
                  <a:lnTo>
                    <a:pt x="161544" y="9906"/>
                  </a:lnTo>
                  <a:cubicBezTo>
                    <a:pt x="168656" y="7747"/>
                    <a:pt x="175895" y="5969"/>
                    <a:pt x="183261" y="4445"/>
                  </a:cubicBezTo>
                  <a:lnTo>
                    <a:pt x="183261" y="4445"/>
                  </a:lnTo>
                  <a:lnTo>
                    <a:pt x="183261" y="4445"/>
                  </a:lnTo>
                  <a:cubicBezTo>
                    <a:pt x="190627" y="3048"/>
                    <a:pt x="197993" y="1905"/>
                    <a:pt x="205359" y="1143"/>
                  </a:cubicBezTo>
                  <a:lnTo>
                    <a:pt x="205359" y="1143"/>
                  </a:lnTo>
                  <a:lnTo>
                    <a:pt x="205359" y="1143"/>
                  </a:lnTo>
                  <a:cubicBezTo>
                    <a:pt x="212725" y="381"/>
                    <a:pt x="220218" y="0"/>
                    <a:pt x="227711" y="0"/>
                  </a:cubicBezTo>
                  <a:lnTo>
                    <a:pt x="227711" y="9525"/>
                  </a:lnTo>
                  <a:lnTo>
                    <a:pt x="227711" y="0"/>
                  </a:lnTo>
                  <a:lnTo>
                    <a:pt x="5639689" y="0"/>
                  </a:lnTo>
                  <a:lnTo>
                    <a:pt x="5639689" y="9525"/>
                  </a:lnTo>
                  <a:lnTo>
                    <a:pt x="5639689" y="0"/>
                  </a:lnTo>
                  <a:cubicBezTo>
                    <a:pt x="5647182" y="0"/>
                    <a:pt x="5654548" y="381"/>
                    <a:pt x="5662041" y="1143"/>
                  </a:cubicBezTo>
                  <a:lnTo>
                    <a:pt x="5662041" y="1143"/>
                  </a:lnTo>
                  <a:lnTo>
                    <a:pt x="5662041" y="1143"/>
                  </a:lnTo>
                  <a:cubicBezTo>
                    <a:pt x="5669407" y="1905"/>
                    <a:pt x="5676773" y="2921"/>
                    <a:pt x="5684139" y="4445"/>
                  </a:cubicBezTo>
                  <a:lnTo>
                    <a:pt x="5682234" y="13843"/>
                  </a:lnTo>
                  <a:lnTo>
                    <a:pt x="5684139" y="4445"/>
                  </a:lnTo>
                  <a:cubicBezTo>
                    <a:pt x="5691505" y="5842"/>
                    <a:pt x="5698617" y="7747"/>
                    <a:pt x="5705856" y="9906"/>
                  </a:cubicBezTo>
                  <a:lnTo>
                    <a:pt x="5703062" y="19050"/>
                  </a:lnTo>
                  <a:lnTo>
                    <a:pt x="5705856" y="9906"/>
                  </a:lnTo>
                  <a:cubicBezTo>
                    <a:pt x="5712968" y="12065"/>
                    <a:pt x="5719953" y="14605"/>
                    <a:pt x="5726938" y="17399"/>
                  </a:cubicBezTo>
                  <a:lnTo>
                    <a:pt x="5726938" y="17399"/>
                  </a:lnTo>
                  <a:lnTo>
                    <a:pt x="5726938" y="17399"/>
                  </a:lnTo>
                  <a:cubicBezTo>
                    <a:pt x="5733796" y="20193"/>
                    <a:pt x="5740527" y="23495"/>
                    <a:pt x="5747131" y="26924"/>
                  </a:cubicBezTo>
                  <a:lnTo>
                    <a:pt x="5742686" y="35306"/>
                  </a:lnTo>
                  <a:lnTo>
                    <a:pt x="5747131" y="26924"/>
                  </a:lnTo>
                  <a:cubicBezTo>
                    <a:pt x="5753735" y="30480"/>
                    <a:pt x="5760085" y="34290"/>
                    <a:pt x="5766308" y="38354"/>
                  </a:cubicBezTo>
                  <a:lnTo>
                    <a:pt x="5760974" y="46228"/>
                  </a:lnTo>
                  <a:lnTo>
                    <a:pt x="5766308" y="38354"/>
                  </a:lnTo>
                  <a:cubicBezTo>
                    <a:pt x="5772531" y="42545"/>
                    <a:pt x="5778500" y="46990"/>
                    <a:pt x="5784215" y="51689"/>
                  </a:cubicBezTo>
                  <a:lnTo>
                    <a:pt x="5778119" y="59055"/>
                  </a:lnTo>
                  <a:lnTo>
                    <a:pt x="5784088" y="51689"/>
                  </a:lnTo>
                  <a:cubicBezTo>
                    <a:pt x="5789930" y="56388"/>
                    <a:pt x="5795391" y="61468"/>
                    <a:pt x="5800598" y="66675"/>
                  </a:cubicBezTo>
                  <a:lnTo>
                    <a:pt x="5793867" y="73406"/>
                  </a:lnTo>
                  <a:lnTo>
                    <a:pt x="5800598" y="66675"/>
                  </a:lnTo>
                  <a:cubicBezTo>
                    <a:pt x="5805932" y="72009"/>
                    <a:pt x="5810885" y="77470"/>
                    <a:pt x="5815584" y="83185"/>
                  </a:cubicBezTo>
                  <a:lnTo>
                    <a:pt x="5808218" y="89281"/>
                  </a:lnTo>
                  <a:lnTo>
                    <a:pt x="5815584" y="83185"/>
                  </a:lnTo>
                  <a:cubicBezTo>
                    <a:pt x="5820283" y="88900"/>
                    <a:pt x="5824728" y="94869"/>
                    <a:pt x="5828919" y="101092"/>
                  </a:cubicBezTo>
                  <a:lnTo>
                    <a:pt x="5828919" y="101092"/>
                  </a:lnTo>
                  <a:lnTo>
                    <a:pt x="5828919" y="101092"/>
                  </a:lnTo>
                  <a:cubicBezTo>
                    <a:pt x="5833109" y="107315"/>
                    <a:pt x="5836920" y="113665"/>
                    <a:pt x="5840349" y="120269"/>
                  </a:cubicBezTo>
                  <a:lnTo>
                    <a:pt x="5831967" y="124714"/>
                  </a:lnTo>
                  <a:lnTo>
                    <a:pt x="5840349" y="120269"/>
                  </a:lnTo>
                  <a:cubicBezTo>
                    <a:pt x="5843905" y="126873"/>
                    <a:pt x="5847080" y="133604"/>
                    <a:pt x="5849874" y="140462"/>
                  </a:cubicBezTo>
                  <a:lnTo>
                    <a:pt x="5841111" y="144145"/>
                  </a:lnTo>
                  <a:lnTo>
                    <a:pt x="5849874" y="140462"/>
                  </a:lnTo>
                  <a:cubicBezTo>
                    <a:pt x="5852668" y="147320"/>
                    <a:pt x="5855208" y="154305"/>
                    <a:pt x="5857367" y="161544"/>
                  </a:cubicBezTo>
                  <a:lnTo>
                    <a:pt x="5848222" y="164338"/>
                  </a:lnTo>
                  <a:lnTo>
                    <a:pt x="5857367" y="161544"/>
                  </a:lnTo>
                  <a:cubicBezTo>
                    <a:pt x="5859526" y="168656"/>
                    <a:pt x="5861303" y="175895"/>
                    <a:pt x="5862827" y="183261"/>
                  </a:cubicBezTo>
                  <a:lnTo>
                    <a:pt x="5862827" y="183261"/>
                  </a:lnTo>
                  <a:lnTo>
                    <a:pt x="5862827" y="183261"/>
                  </a:lnTo>
                  <a:cubicBezTo>
                    <a:pt x="5864224" y="190627"/>
                    <a:pt x="5865368" y="197993"/>
                    <a:pt x="5866130" y="205359"/>
                  </a:cubicBezTo>
                  <a:lnTo>
                    <a:pt x="5856605" y="206248"/>
                  </a:lnTo>
                  <a:lnTo>
                    <a:pt x="5866130" y="205359"/>
                  </a:lnTo>
                  <a:cubicBezTo>
                    <a:pt x="5866892" y="212725"/>
                    <a:pt x="5867272" y="220218"/>
                    <a:pt x="5867272" y="227711"/>
                  </a:cubicBezTo>
                  <a:lnTo>
                    <a:pt x="5857747" y="227711"/>
                  </a:lnTo>
                  <a:lnTo>
                    <a:pt x="5867272" y="227711"/>
                  </a:lnTo>
                  <a:lnTo>
                    <a:pt x="5867272" y="1134364"/>
                  </a:lnTo>
                  <a:lnTo>
                    <a:pt x="5857747" y="1134364"/>
                  </a:lnTo>
                  <a:lnTo>
                    <a:pt x="5867272" y="1134364"/>
                  </a:lnTo>
                  <a:cubicBezTo>
                    <a:pt x="5867272" y="1141857"/>
                    <a:pt x="5866892" y="1149223"/>
                    <a:pt x="5866130" y="1156716"/>
                  </a:cubicBezTo>
                  <a:lnTo>
                    <a:pt x="5856605" y="1155827"/>
                  </a:lnTo>
                  <a:lnTo>
                    <a:pt x="5866130" y="1156716"/>
                  </a:lnTo>
                  <a:cubicBezTo>
                    <a:pt x="5865368" y="1164082"/>
                    <a:pt x="5864351" y="1171448"/>
                    <a:pt x="5862827" y="1178814"/>
                  </a:cubicBezTo>
                  <a:lnTo>
                    <a:pt x="5853430" y="1176909"/>
                  </a:lnTo>
                  <a:lnTo>
                    <a:pt x="5862827" y="1178814"/>
                  </a:lnTo>
                  <a:cubicBezTo>
                    <a:pt x="5861431" y="1186180"/>
                    <a:pt x="5859525" y="1193419"/>
                    <a:pt x="5857367" y="1200531"/>
                  </a:cubicBezTo>
                  <a:lnTo>
                    <a:pt x="5848222" y="1197737"/>
                  </a:lnTo>
                  <a:lnTo>
                    <a:pt x="5857367" y="1200531"/>
                  </a:lnTo>
                  <a:cubicBezTo>
                    <a:pt x="5855207" y="1207643"/>
                    <a:pt x="5852668" y="1214755"/>
                    <a:pt x="5849874" y="1221613"/>
                  </a:cubicBezTo>
                  <a:lnTo>
                    <a:pt x="5841111" y="1217930"/>
                  </a:lnTo>
                  <a:lnTo>
                    <a:pt x="5849874" y="1221613"/>
                  </a:lnTo>
                  <a:cubicBezTo>
                    <a:pt x="5847080" y="1228471"/>
                    <a:pt x="5843777" y="1235202"/>
                    <a:pt x="5840349" y="1241806"/>
                  </a:cubicBezTo>
                  <a:lnTo>
                    <a:pt x="5831967" y="1237361"/>
                  </a:lnTo>
                  <a:lnTo>
                    <a:pt x="5840349" y="1241806"/>
                  </a:lnTo>
                  <a:cubicBezTo>
                    <a:pt x="5836793" y="1248410"/>
                    <a:pt x="5832983" y="1254760"/>
                    <a:pt x="5828919" y="1260983"/>
                  </a:cubicBezTo>
                  <a:lnTo>
                    <a:pt x="5828919" y="1260983"/>
                  </a:lnTo>
                  <a:lnTo>
                    <a:pt x="5828919" y="1260983"/>
                  </a:lnTo>
                  <a:cubicBezTo>
                    <a:pt x="5824728" y="1267206"/>
                    <a:pt x="5820283" y="1273175"/>
                    <a:pt x="5815584" y="1278890"/>
                  </a:cubicBezTo>
                  <a:lnTo>
                    <a:pt x="5808218" y="1272794"/>
                  </a:lnTo>
                  <a:lnTo>
                    <a:pt x="5815584" y="1278890"/>
                  </a:lnTo>
                  <a:cubicBezTo>
                    <a:pt x="5810885" y="1284605"/>
                    <a:pt x="5805805" y="1290193"/>
                    <a:pt x="5800598" y="1295400"/>
                  </a:cubicBezTo>
                  <a:lnTo>
                    <a:pt x="5793867" y="1288669"/>
                  </a:lnTo>
                  <a:lnTo>
                    <a:pt x="5800598" y="1295400"/>
                  </a:lnTo>
                  <a:cubicBezTo>
                    <a:pt x="5795264" y="1300734"/>
                    <a:pt x="5789803" y="1305687"/>
                    <a:pt x="5784088" y="1310386"/>
                  </a:cubicBezTo>
                  <a:lnTo>
                    <a:pt x="5784088" y="1310386"/>
                  </a:lnTo>
                  <a:lnTo>
                    <a:pt x="5784088" y="1310386"/>
                  </a:lnTo>
                  <a:cubicBezTo>
                    <a:pt x="5778373" y="1315085"/>
                    <a:pt x="5772404" y="1319530"/>
                    <a:pt x="5766181" y="1323721"/>
                  </a:cubicBezTo>
                  <a:lnTo>
                    <a:pt x="5766181" y="1323721"/>
                  </a:lnTo>
                  <a:lnTo>
                    <a:pt x="5766181" y="1323721"/>
                  </a:lnTo>
                  <a:cubicBezTo>
                    <a:pt x="5759958" y="1327912"/>
                    <a:pt x="5753608" y="1331722"/>
                    <a:pt x="5747004" y="1335151"/>
                  </a:cubicBezTo>
                  <a:lnTo>
                    <a:pt x="5747004" y="1335151"/>
                  </a:lnTo>
                  <a:lnTo>
                    <a:pt x="5747004" y="1335151"/>
                  </a:lnTo>
                  <a:cubicBezTo>
                    <a:pt x="5740400" y="1338707"/>
                    <a:pt x="5733669" y="1341882"/>
                    <a:pt x="5726811" y="1344676"/>
                  </a:cubicBezTo>
                  <a:lnTo>
                    <a:pt x="5726811" y="1344676"/>
                  </a:lnTo>
                  <a:lnTo>
                    <a:pt x="5726811" y="1344676"/>
                  </a:lnTo>
                  <a:cubicBezTo>
                    <a:pt x="5719953" y="1347470"/>
                    <a:pt x="5712968" y="1350010"/>
                    <a:pt x="5705729" y="1352169"/>
                  </a:cubicBezTo>
                  <a:lnTo>
                    <a:pt x="5702935" y="1343025"/>
                  </a:lnTo>
                  <a:lnTo>
                    <a:pt x="5705729" y="1352169"/>
                  </a:lnTo>
                  <a:cubicBezTo>
                    <a:pt x="5698617" y="1354328"/>
                    <a:pt x="5691378" y="1356106"/>
                    <a:pt x="5684012" y="1357630"/>
                  </a:cubicBezTo>
                  <a:lnTo>
                    <a:pt x="5682107" y="1348232"/>
                  </a:lnTo>
                  <a:lnTo>
                    <a:pt x="5684012" y="1357630"/>
                  </a:lnTo>
                  <a:cubicBezTo>
                    <a:pt x="5676646" y="1359154"/>
                    <a:pt x="5669280" y="1360170"/>
                    <a:pt x="5661914" y="1360932"/>
                  </a:cubicBezTo>
                  <a:lnTo>
                    <a:pt x="5661914" y="1360932"/>
                  </a:lnTo>
                  <a:lnTo>
                    <a:pt x="5661914" y="1360932"/>
                  </a:lnTo>
                  <a:cubicBezTo>
                    <a:pt x="5654548" y="1361694"/>
                    <a:pt x="5647055" y="1362075"/>
                    <a:pt x="5639562" y="1362075"/>
                  </a:cubicBezTo>
                  <a:lnTo>
                    <a:pt x="5639562" y="1352550"/>
                  </a:lnTo>
                  <a:lnTo>
                    <a:pt x="5639562" y="1362075"/>
                  </a:lnTo>
                  <a:lnTo>
                    <a:pt x="227711" y="1362075"/>
                  </a:lnTo>
                  <a:lnTo>
                    <a:pt x="227711" y="1352550"/>
                  </a:lnTo>
                  <a:lnTo>
                    <a:pt x="227711" y="1362075"/>
                  </a:lnTo>
                  <a:cubicBezTo>
                    <a:pt x="220218" y="1362075"/>
                    <a:pt x="212852" y="1361694"/>
                    <a:pt x="205359" y="1360932"/>
                  </a:cubicBezTo>
                  <a:lnTo>
                    <a:pt x="205359" y="1360932"/>
                  </a:lnTo>
                  <a:lnTo>
                    <a:pt x="205359" y="1360932"/>
                  </a:lnTo>
                  <a:cubicBezTo>
                    <a:pt x="197993" y="1360170"/>
                    <a:pt x="190627" y="1359154"/>
                    <a:pt x="183261" y="1357630"/>
                  </a:cubicBezTo>
                  <a:lnTo>
                    <a:pt x="185166" y="1348232"/>
                  </a:lnTo>
                  <a:lnTo>
                    <a:pt x="183261" y="1357630"/>
                  </a:lnTo>
                  <a:cubicBezTo>
                    <a:pt x="175895" y="1356233"/>
                    <a:pt x="168783" y="1354328"/>
                    <a:pt x="161544" y="1352169"/>
                  </a:cubicBezTo>
                  <a:lnTo>
                    <a:pt x="161544" y="1352169"/>
                  </a:lnTo>
                  <a:lnTo>
                    <a:pt x="161544" y="1352169"/>
                  </a:lnTo>
                  <a:cubicBezTo>
                    <a:pt x="154432" y="1350010"/>
                    <a:pt x="147447" y="1347470"/>
                    <a:pt x="140462" y="1344676"/>
                  </a:cubicBezTo>
                  <a:lnTo>
                    <a:pt x="144145" y="1335913"/>
                  </a:lnTo>
                  <a:lnTo>
                    <a:pt x="140462" y="1344676"/>
                  </a:lnTo>
                  <a:cubicBezTo>
                    <a:pt x="133604" y="1341882"/>
                    <a:pt x="126873" y="1338580"/>
                    <a:pt x="120269" y="1335151"/>
                  </a:cubicBezTo>
                  <a:lnTo>
                    <a:pt x="120269" y="1335151"/>
                  </a:lnTo>
                  <a:lnTo>
                    <a:pt x="120269" y="1335151"/>
                  </a:lnTo>
                  <a:cubicBezTo>
                    <a:pt x="113665" y="1331595"/>
                    <a:pt x="107315" y="1327785"/>
                    <a:pt x="101092" y="1323721"/>
                  </a:cubicBezTo>
                  <a:lnTo>
                    <a:pt x="101092" y="1323721"/>
                  </a:lnTo>
                  <a:lnTo>
                    <a:pt x="101092" y="1323721"/>
                  </a:lnTo>
                  <a:cubicBezTo>
                    <a:pt x="94869" y="1319530"/>
                    <a:pt x="88900" y="1315085"/>
                    <a:pt x="83185" y="1310386"/>
                  </a:cubicBezTo>
                  <a:lnTo>
                    <a:pt x="83185" y="1310386"/>
                  </a:lnTo>
                  <a:lnTo>
                    <a:pt x="83185" y="1310386"/>
                  </a:lnTo>
                  <a:cubicBezTo>
                    <a:pt x="77470" y="1305687"/>
                    <a:pt x="71882" y="1300607"/>
                    <a:pt x="66675" y="1295400"/>
                  </a:cubicBezTo>
                  <a:lnTo>
                    <a:pt x="73406" y="1288669"/>
                  </a:lnTo>
                  <a:lnTo>
                    <a:pt x="66675" y="1295400"/>
                  </a:lnTo>
                  <a:cubicBezTo>
                    <a:pt x="61468" y="1290193"/>
                    <a:pt x="56388" y="1284605"/>
                    <a:pt x="51689" y="1278890"/>
                  </a:cubicBezTo>
                  <a:lnTo>
                    <a:pt x="59055" y="1272794"/>
                  </a:lnTo>
                  <a:lnTo>
                    <a:pt x="51689" y="1278890"/>
                  </a:lnTo>
                  <a:cubicBezTo>
                    <a:pt x="46990" y="1273175"/>
                    <a:pt x="42545" y="1267079"/>
                    <a:pt x="38354" y="1260983"/>
                  </a:cubicBezTo>
                  <a:lnTo>
                    <a:pt x="46228" y="1255649"/>
                  </a:lnTo>
                  <a:lnTo>
                    <a:pt x="38354" y="1260983"/>
                  </a:lnTo>
                  <a:cubicBezTo>
                    <a:pt x="34163" y="1254760"/>
                    <a:pt x="30353" y="1248410"/>
                    <a:pt x="26924" y="1241806"/>
                  </a:cubicBezTo>
                  <a:lnTo>
                    <a:pt x="26924" y="1241806"/>
                  </a:lnTo>
                  <a:lnTo>
                    <a:pt x="26924" y="1241806"/>
                  </a:lnTo>
                  <a:cubicBezTo>
                    <a:pt x="23368" y="1235202"/>
                    <a:pt x="20193" y="1228471"/>
                    <a:pt x="17399" y="1221613"/>
                  </a:cubicBezTo>
                  <a:lnTo>
                    <a:pt x="26162" y="1217930"/>
                  </a:lnTo>
                  <a:lnTo>
                    <a:pt x="17399" y="1221613"/>
                  </a:lnTo>
                  <a:cubicBezTo>
                    <a:pt x="14605" y="1214755"/>
                    <a:pt x="12065" y="1207770"/>
                    <a:pt x="9906" y="1200531"/>
                  </a:cubicBezTo>
                  <a:lnTo>
                    <a:pt x="19050" y="1197737"/>
                  </a:lnTo>
                  <a:lnTo>
                    <a:pt x="9906" y="1200531"/>
                  </a:lnTo>
                  <a:cubicBezTo>
                    <a:pt x="7747" y="1193419"/>
                    <a:pt x="5969" y="1186180"/>
                    <a:pt x="4445" y="1178814"/>
                  </a:cubicBezTo>
                  <a:lnTo>
                    <a:pt x="13843" y="1176909"/>
                  </a:lnTo>
                  <a:lnTo>
                    <a:pt x="4445" y="1178814"/>
                  </a:lnTo>
                  <a:cubicBezTo>
                    <a:pt x="3048" y="1171448"/>
                    <a:pt x="1905" y="1164082"/>
                    <a:pt x="1143" y="1156716"/>
                  </a:cubicBezTo>
                  <a:lnTo>
                    <a:pt x="10541" y="1155700"/>
                  </a:lnTo>
                  <a:lnTo>
                    <a:pt x="1016" y="1156589"/>
                  </a:lnTo>
                  <a:cubicBezTo>
                    <a:pt x="381" y="1149223"/>
                    <a:pt x="0" y="1141857"/>
                    <a:pt x="0" y="1134364"/>
                  </a:cubicBezTo>
                  <a:lnTo>
                    <a:pt x="9525" y="1134364"/>
                  </a:lnTo>
                  <a:lnTo>
                    <a:pt x="0" y="1134364"/>
                  </a:lnTo>
                  <a:moveTo>
                    <a:pt x="19050" y="1134364"/>
                  </a:moveTo>
                  <a:cubicBezTo>
                    <a:pt x="19050" y="1141222"/>
                    <a:pt x="19431" y="1147953"/>
                    <a:pt x="20066" y="1154811"/>
                  </a:cubicBezTo>
                  <a:lnTo>
                    <a:pt x="20066" y="1154811"/>
                  </a:lnTo>
                  <a:lnTo>
                    <a:pt x="20066" y="1154811"/>
                  </a:lnTo>
                  <a:cubicBezTo>
                    <a:pt x="20701" y="1161669"/>
                    <a:pt x="21717" y="1168400"/>
                    <a:pt x="23114" y="1175004"/>
                  </a:cubicBezTo>
                  <a:lnTo>
                    <a:pt x="23114" y="1175004"/>
                  </a:lnTo>
                  <a:lnTo>
                    <a:pt x="23114" y="1175004"/>
                  </a:lnTo>
                  <a:cubicBezTo>
                    <a:pt x="24384" y="1181735"/>
                    <a:pt x="26162" y="1188339"/>
                    <a:pt x="28067" y="1194816"/>
                  </a:cubicBezTo>
                  <a:lnTo>
                    <a:pt x="28067" y="1194816"/>
                  </a:lnTo>
                  <a:lnTo>
                    <a:pt x="28067" y="1194816"/>
                  </a:lnTo>
                  <a:cubicBezTo>
                    <a:pt x="30099" y="1201293"/>
                    <a:pt x="32385" y="1207770"/>
                    <a:pt x="34925" y="1214120"/>
                  </a:cubicBezTo>
                  <a:lnTo>
                    <a:pt x="34925" y="1214120"/>
                  </a:lnTo>
                  <a:lnTo>
                    <a:pt x="34925" y="1214120"/>
                  </a:lnTo>
                  <a:cubicBezTo>
                    <a:pt x="37592" y="1220470"/>
                    <a:pt x="40513" y="1226566"/>
                    <a:pt x="43688" y="1232662"/>
                  </a:cubicBezTo>
                  <a:lnTo>
                    <a:pt x="35306" y="1237107"/>
                  </a:lnTo>
                  <a:lnTo>
                    <a:pt x="43688" y="1232662"/>
                  </a:lnTo>
                  <a:cubicBezTo>
                    <a:pt x="46863" y="1238631"/>
                    <a:pt x="50419" y="1244600"/>
                    <a:pt x="54229" y="1250188"/>
                  </a:cubicBezTo>
                  <a:lnTo>
                    <a:pt x="54229" y="1250188"/>
                  </a:lnTo>
                  <a:lnTo>
                    <a:pt x="54229" y="1250188"/>
                  </a:lnTo>
                  <a:cubicBezTo>
                    <a:pt x="58039" y="1255903"/>
                    <a:pt x="62103" y="1261364"/>
                    <a:pt x="66421" y="1266571"/>
                  </a:cubicBezTo>
                  <a:lnTo>
                    <a:pt x="66421" y="1266571"/>
                  </a:lnTo>
                  <a:lnTo>
                    <a:pt x="66421" y="1266571"/>
                  </a:lnTo>
                  <a:cubicBezTo>
                    <a:pt x="70739" y="1271905"/>
                    <a:pt x="75311" y="1276858"/>
                    <a:pt x="80137" y="1281684"/>
                  </a:cubicBezTo>
                  <a:cubicBezTo>
                    <a:pt x="84963" y="1286510"/>
                    <a:pt x="90043" y="1291082"/>
                    <a:pt x="95250" y="1295400"/>
                  </a:cubicBezTo>
                  <a:lnTo>
                    <a:pt x="89154" y="1302766"/>
                  </a:lnTo>
                  <a:lnTo>
                    <a:pt x="95250" y="1295400"/>
                  </a:lnTo>
                  <a:cubicBezTo>
                    <a:pt x="100584" y="1299718"/>
                    <a:pt x="106045" y="1303782"/>
                    <a:pt x="111760" y="1307592"/>
                  </a:cubicBezTo>
                  <a:lnTo>
                    <a:pt x="106426" y="1315466"/>
                  </a:lnTo>
                  <a:lnTo>
                    <a:pt x="111760" y="1307592"/>
                  </a:lnTo>
                  <a:cubicBezTo>
                    <a:pt x="117475" y="1311402"/>
                    <a:pt x="123317" y="1314831"/>
                    <a:pt x="129286" y="1318133"/>
                  </a:cubicBezTo>
                  <a:lnTo>
                    <a:pt x="124841" y="1326515"/>
                  </a:lnTo>
                  <a:lnTo>
                    <a:pt x="129286" y="1318133"/>
                  </a:lnTo>
                  <a:cubicBezTo>
                    <a:pt x="135255" y="1321308"/>
                    <a:pt x="141478" y="1324229"/>
                    <a:pt x="147828" y="1326896"/>
                  </a:cubicBezTo>
                  <a:lnTo>
                    <a:pt x="147828" y="1326896"/>
                  </a:lnTo>
                  <a:lnTo>
                    <a:pt x="147828" y="1326896"/>
                  </a:lnTo>
                  <a:cubicBezTo>
                    <a:pt x="154178" y="1329563"/>
                    <a:pt x="160528" y="1331849"/>
                    <a:pt x="167132" y="1333754"/>
                  </a:cubicBezTo>
                  <a:lnTo>
                    <a:pt x="164338" y="1342898"/>
                  </a:lnTo>
                  <a:lnTo>
                    <a:pt x="167132" y="1333754"/>
                  </a:lnTo>
                  <a:cubicBezTo>
                    <a:pt x="173736" y="1335786"/>
                    <a:pt x="180340" y="1337437"/>
                    <a:pt x="186944" y="1338707"/>
                  </a:cubicBezTo>
                  <a:lnTo>
                    <a:pt x="186944" y="1338707"/>
                  </a:lnTo>
                  <a:lnTo>
                    <a:pt x="186944" y="1338707"/>
                  </a:lnTo>
                  <a:cubicBezTo>
                    <a:pt x="193675" y="1340104"/>
                    <a:pt x="200406" y="1340993"/>
                    <a:pt x="207137" y="1341755"/>
                  </a:cubicBezTo>
                  <a:lnTo>
                    <a:pt x="206248" y="1351280"/>
                  </a:lnTo>
                  <a:lnTo>
                    <a:pt x="207137" y="1341755"/>
                  </a:lnTo>
                  <a:cubicBezTo>
                    <a:pt x="213995" y="1342390"/>
                    <a:pt x="220726" y="1342771"/>
                    <a:pt x="227584" y="1342771"/>
                  </a:cubicBezTo>
                  <a:lnTo>
                    <a:pt x="5639689" y="1342771"/>
                  </a:lnTo>
                  <a:cubicBezTo>
                    <a:pt x="5646547" y="1342771"/>
                    <a:pt x="5653278" y="1342390"/>
                    <a:pt x="5660136" y="1341755"/>
                  </a:cubicBezTo>
                  <a:lnTo>
                    <a:pt x="5661025" y="1351280"/>
                  </a:lnTo>
                  <a:lnTo>
                    <a:pt x="5660136" y="1341755"/>
                  </a:lnTo>
                  <a:cubicBezTo>
                    <a:pt x="5666994" y="1341120"/>
                    <a:pt x="5673725" y="1340104"/>
                    <a:pt x="5680329" y="1338707"/>
                  </a:cubicBezTo>
                  <a:lnTo>
                    <a:pt x="5680329" y="1338707"/>
                  </a:lnTo>
                  <a:lnTo>
                    <a:pt x="5680329" y="1338707"/>
                  </a:lnTo>
                  <a:cubicBezTo>
                    <a:pt x="5687060" y="1337310"/>
                    <a:pt x="5693664" y="1335659"/>
                    <a:pt x="5700141" y="1333754"/>
                  </a:cubicBezTo>
                  <a:lnTo>
                    <a:pt x="5700141" y="1333754"/>
                  </a:lnTo>
                  <a:lnTo>
                    <a:pt x="5700141" y="1333754"/>
                  </a:lnTo>
                  <a:cubicBezTo>
                    <a:pt x="5706745" y="1331722"/>
                    <a:pt x="5713095" y="1329436"/>
                    <a:pt x="5719445" y="1326896"/>
                  </a:cubicBezTo>
                  <a:lnTo>
                    <a:pt x="5723128" y="1335659"/>
                  </a:lnTo>
                  <a:lnTo>
                    <a:pt x="5719445" y="1326896"/>
                  </a:lnTo>
                  <a:cubicBezTo>
                    <a:pt x="5725795" y="1324229"/>
                    <a:pt x="5731891" y="1321308"/>
                    <a:pt x="5737987" y="1318133"/>
                  </a:cubicBezTo>
                  <a:lnTo>
                    <a:pt x="5742432" y="1326515"/>
                  </a:lnTo>
                  <a:lnTo>
                    <a:pt x="5737987" y="1318133"/>
                  </a:lnTo>
                  <a:cubicBezTo>
                    <a:pt x="5743956" y="1314958"/>
                    <a:pt x="5749925" y="1311402"/>
                    <a:pt x="5755513" y="1307592"/>
                  </a:cubicBezTo>
                  <a:lnTo>
                    <a:pt x="5760847" y="1315466"/>
                  </a:lnTo>
                  <a:lnTo>
                    <a:pt x="5755513" y="1307592"/>
                  </a:lnTo>
                  <a:cubicBezTo>
                    <a:pt x="5761228" y="1303782"/>
                    <a:pt x="5766689" y="1299718"/>
                    <a:pt x="5772022" y="1295400"/>
                  </a:cubicBezTo>
                  <a:lnTo>
                    <a:pt x="5778119" y="1302766"/>
                  </a:lnTo>
                  <a:lnTo>
                    <a:pt x="5772022" y="1295400"/>
                  </a:lnTo>
                  <a:cubicBezTo>
                    <a:pt x="5777357" y="1291082"/>
                    <a:pt x="5782309" y="1286510"/>
                    <a:pt x="5787136" y="1281684"/>
                  </a:cubicBezTo>
                  <a:lnTo>
                    <a:pt x="5787136" y="1281684"/>
                  </a:lnTo>
                  <a:lnTo>
                    <a:pt x="5787136" y="1281684"/>
                  </a:lnTo>
                  <a:cubicBezTo>
                    <a:pt x="5791962" y="1276858"/>
                    <a:pt x="5796533" y="1271778"/>
                    <a:pt x="5800851" y="1266571"/>
                  </a:cubicBezTo>
                  <a:lnTo>
                    <a:pt x="5800851" y="1266571"/>
                  </a:lnTo>
                  <a:lnTo>
                    <a:pt x="5800851" y="1266571"/>
                  </a:lnTo>
                  <a:cubicBezTo>
                    <a:pt x="5805169" y="1261237"/>
                    <a:pt x="5809233" y="1255776"/>
                    <a:pt x="5813043" y="1250061"/>
                  </a:cubicBezTo>
                  <a:lnTo>
                    <a:pt x="5820917" y="1255395"/>
                  </a:lnTo>
                  <a:lnTo>
                    <a:pt x="5813043" y="1250061"/>
                  </a:lnTo>
                  <a:cubicBezTo>
                    <a:pt x="5816853" y="1244346"/>
                    <a:pt x="5820282" y="1238504"/>
                    <a:pt x="5823584" y="1232535"/>
                  </a:cubicBezTo>
                  <a:lnTo>
                    <a:pt x="5823584" y="1232535"/>
                  </a:lnTo>
                  <a:lnTo>
                    <a:pt x="5823584" y="1232535"/>
                  </a:lnTo>
                  <a:cubicBezTo>
                    <a:pt x="5826759" y="1226566"/>
                    <a:pt x="5829680" y="1220343"/>
                    <a:pt x="5832347" y="1213993"/>
                  </a:cubicBezTo>
                  <a:lnTo>
                    <a:pt x="5832347" y="1213993"/>
                  </a:lnTo>
                  <a:lnTo>
                    <a:pt x="5832347" y="1213993"/>
                  </a:lnTo>
                  <a:cubicBezTo>
                    <a:pt x="5835014" y="1207643"/>
                    <a:pt x="5837300" y="1201293"/>
                    <a:pt x="5839205" y="1194689"/>
                  </a:cubicBezTo>
                  <a:lnTo>
                    <a:pt x="5839205" y="1194689"/>
                  </a:lnTo>
                  <a:lnTo>
                    <a:pt x="5839205" y="1194689"/>
                  </a:lnTo>
                  <a:cubicBezTo>
                    <a:pt x="5841237" y="1188085"/>
                    <a:pt x="5842888" y="1181481"/>
                    <a:pt x="5844158" y="1174877"/>
                  </a:cubicBezTo>
                  <a:lnTo>
                    <a:pt x="5844158" y="1174877"/>
                  </a:lnTo>
                  <a:lnTo>
                    <a:pt x="5844158" y="1174877"/>
                  </a:lnTo>
                  <a:cubicBezTo>
                    <a:pt x="5845555" y="1168146"/>
                    <a:pt x="5846444" y="1161415"/>
                    <a:pt x="5847206" y="1154684"/>
                  </a:cubicBezTo>
                  <a:lnTo>
                    <a:pt x="5847206" y="1154684"/>
                  </a:lnTo>
                  <a:lnTo>
                    <a:pt x="5847206" y="1154684"/>
                  </a:lnTo>
                  <a:cubicBezTo>
                    <a:pt x="5847841" y="1147826"/>
                    <a:pt x="5848222" y="1141095"/>
                    <a:pt x="5848222" y="1134237"/>
                  </a:cubicBezTo>
                  <a:lnTo>
                    <a:pt x="5848222" y="227711"/>
                  </a:lnTo>
                  <a:cubicBezTo>
                    <a:pt x="5848222" y="220853"/>
                    <a:pt x="5847841" y="214122"/>
                    <a:pt x="5847206" y="207264"/>
                  </a:cubicBezTo>
                  <a:lnTo>
                    <a:pt x="5847206" y="207264"/>
                  </a:lnTo>
                  <a:lnTo>
                    <a:pt x="5847206" y="207264"/>
                  </a:lnTo>
                  <a:cubicBezTo>
                    <a:pt x="5846571" y="200406"/>
                    <a:pt x="5845555" y="193675"/>
                    <a:pt x="5844158" y="187071"/>
                  </a:cubicBezTo>
                  <a:lnTo>
                    <a:pt x="5853556" y="185166"/>
                  </a:lnTo>
                  <a:lnTo>
                    <a:pt x="5844158" y="187071"/>
                  </a:lnTo>
                  <a:cubicBezTo>
                    <a:pt x="5842762" y="180340"/>
                    <a:pt x="5841111" y="173736"/>
                    <a:pt x="5839205" y="167259"/>
                  </a:cubicBezTo>
                  <a:lnTo>
                    <a:pt x="5839205" y="167259"/>
                  </a:lnTo>
                  <a:lnTo>
                    <a:pt x="5839205" y="167259"/>
                  </a:lnTo>
                  <a:cubicBezTo>
                    <a:pt x="5837173" y="160782"/>
                    <a:pt x="5834887" y="154305"/>
                    <a:pt x="5832347" y="147955"/>
                  </a:cubicBezTo>
                  <a:lnTo>
                    <a:pt x="5832347" y="147955"/>
                  </a:lnTo>
                  <a:lnTo>
                    <a:pt x="5832347" y="147955"/>
                  </a:lnTo>
                  <a:cubicBezTo>
                    <a:pt x="5829680" y="141605"/>
                    <a:pt x="5826886" y="135509"/>
                    <a:pt x="5823584" y="129413"/>
                  </a:cubicBezTo>
                  <a:lnTo>
                    <a:pt x="5823584" y="129413"/>
                  </a:lnTo>
                  <a:lnTo>
                    <a:pt x="5823584" y="129413"/>
                  </a:lnTo>
                  <a:cubicBezTo>
                    <a:pt x="5820409" y="123444"/>
                    <a:pt x="5816853" y="117475"/>
                    <a:pt x="5813043" y="111887"/>
                  </a:cubicBezTo>
                  <a:lnTo>
                    <a:pt x="5820917" y="106553"/>
                  </a:lnTo>
                  <a:lnTo>
                    <a:pt x="5813043" y="111887"/>
                  </a:lnTo>
                  <a:cubicBezTo>
                    <a:pt x="5809233" y="106172"/>
                    <a:pt x="5805169" y="100711"/>
                    <a:pt x="5800851" y="95377"/>
                  </a:cubicBezTo>
                  <a:cubicBezTo>
                    <a:pt x="5796533" y="90043"/>
                    <a:pt x="5791961" y="85090"/>
                    <a:pt x="5787136" y="80264"/>
                  </a:cubicBezTo>
                  <a:lnTo>
                    <a:pt x="5787136" y="80264"/>
                  </a:lnTo>
                  <a:lnTo>
                    <a:pt x="5787136" y="80264"/>
                  </a:lnTo>
                  <a:cubicBezTo>
                    <a:pt x="5782309" y="75438"/>
                    <a:pt x="5777230" y="70866"/>
                    <a:pt x="5772022" y="66548"/>
                  </a:cubicBezTo>
                  <a:lnTo>
                    <a:pt x="5772022" y="66548"/>
                  </a:lnTo>
                  <a:lnTo>
                    <a:pt x="5772022" y="66548"/>
                  </a:lnTo>
                  <a:cubicBezTo>
                    <a:pt x="5766688" y="62230"/>
                    <a:pt x="5761227" y="58166"/>
                    <a:pt x="5755513" y="54356"/>
                  </a:cubicBezTo>
                  <a:lnTo>
                    <a:pt x="5755513" y="54356"/>
                  </a:lnTo>
                  <a:lnTo>
                    <a:pt x="5755513" y="54356"/>
                  </a:lnTo>
                  <a:cubicBezTo>
                    <a:pt x="5749797" y="50546"/>
                    <a:pt x="5743956" y="47117"/>
                    <a:pt x="5737987" y="43815"/>
                  </a:cubicBezTo>
                  <a:lnTo>
                    <a:pt x="5737987" y="43815"/>
                  </a:lnTo>
                  <a:lnTo>
                    <a:pt x="5737987" y="43815"/>
                  </a:lnTo>
                  <a:cubicBezTo>
                    <a:pt x="5732018" y="40640"/>
                    <a:pt x="5725795" y="37719"/>
                    <a:pt x="5719445" y="35052"/>
                  </a:cubicBezTo>
                  <a:lnTo>
                    <a:pt x="5723128" y="26289"/>
                  </a:lnTo>
                  <a:lnTo>
                    <a:pt x="5719445" y="35052"/>
                  </a:lnTo>
                  <a:cubicBezTo>
                    <a:pt x="5713095" y="32385"/>
                    <a:pt x="5706745" y="30099"/>
                    <a:pt x="5700141" y="28194"/>
                  </a:cubicBezTo>
                  <a:lnTo>
                    <a:pt x="5700141" y="28194"/>
                  </a:lnTo>
                  <a:lnTo>
                    <a:pt x="5700141" y="28194"/>
                  </a:lnTo>
                  <a:cubicBezTo>
                    <a:pt x="5693664" y="26162"/>
                    <a:pt x="5687060" y="24511"/>
                    <a:pt x="5680329" y="23241"/>
                  </a:cubicBezTo>
                  <a:cubicBezTo>
                    <a:pt x="5673598" y="21971"/>
                    <a:pt x="5666867" y="20955"/>
                    <a:pt x="5660009" y="20193"/>
                  </a:cubicBezTo>
                  <a:lnTo>
                    <a:pt x="5660898" y="10668"/>
                  </a:lnTo>
                  <a:lnTo>
                    <a:pt x="5660009" y="20193"/>
                  </a:lnTo>
                  <a:cubicBezTo>
                    <a:pt x="5653151" y="19558"/>
                    <a:pt x="5646420" y="19177"/>
                    <a:pt x="5639562" y="19177"/>
                  </a:cubicBezTo>
                  <a:lnTo>
                    <a:pt x="227711" y="19177"/>
                  </a:lnTo>
                  <a:cubicBezTo>
                    <a:pt x="220853" y="19177"/>
                    <a:pt x="213995" y="19558"/>
                    <a:pt x="207264" y="20193"/>
                  </a:cubicBezTo>
                  <a:lnTo>
                    <a:pt x="206375" y="10668"/>
                  </a:lnTo>
                  <a:lnTo>
                    <a:pt x="207264" y="20193"/>
                  </a:lnTo>
                  <a:cubicBezTo>
                    <a:pt x="200406" y="20828"/>
                    <a:pt x="193675" y="21844"/>
                    <a:pt x="186944" y="23241"/>
                  </a:cubicBezTo>
                  <a:lnTo>
                    <a:pt x="185039" y="13843"/>
                  </a:lnTo>
                  <a:lnTo>
                    <a:pt x="186944" y="23241"/>
                  </a:lnTo>
                  <a:cubicBezTo>
                    <a:pt x="180213" y="24638"/>
                    <a:pt x="173609" y="26289"/>
                    <a:pt x="167132" y="28194"/>
                  </a:cubicBezTo>
                  <a:lnTo>
                    <a:pt x="167132" y="28194"/>
                  </a:lnTo>
                  <a:lnTo>
                    <a:pt x="167132" y="28194"/>
                  </a:lnTo>
                  <a:cubicBezTo>
                    <a:pt x="160655" y="30226"/>
                    <a:pt x="154178" y="32512"/>
                    <a:pt x="147828" y="35052"/>
                  </a:cubicBezTo>
                  <a:lnTo>
                    <a:pt x="144145" y="26289"/>
                  </a:lnTo>
                  <a:lnTo>
                    <a:pt x="147828" y="35052"/>
                  </a:lnTo>
                  <a:cubicBezTo>
                    <a:pt x="141478" y="37719"/>
                    <a:pt x="135382" y="40640"/>
                    <a:pt x="129286" y="43815"/>
                  </a:cubicBezTo>
                  <a:lnTo>
                    <a:pt x="129286" y="43815"/>
                  </a:lnTo>
                  <a:lnTo>
                    <a:pt x="129286" y="43815"/>
                  </a:lnTo>
                  <a:cubicBezTo>
                    <a:pt x="123317" y="46990"/>
                    <a:pt x="117348" y="50546"/>
                    <a:pt x="111760" y="54356"/>
                  </a:cubicBezTo>
                  <a:lnTo>
                    <a:pt x="111760" y="54356"/>
                  </a:lnTo>
                  <a:lnTo>
                    <a:pt x="111760" y="54356"/>
                  </a:lnTo>
                  <a:cubicBezTo>
                    <a:pt x="106045" y="58166"/>
                    <a:pt x="100584" y="62230"/>
                    <a:pt x="95250" y="66548"/>
                  </a:cubicBezTo>
                  <a:lnTo>
                    <a:pt x="95250" y="66548"/>
                  </a:lnTo>
                  <a:lnTo>
                    <a:pt x="95250" y="66548"/>
                  </a:lnTo>
                  <a:cubicBezTo>
                    <a:pt x="89916" y="70866"/>
                    <a:pt x="84963" y="75438"/>
                    <a:pt x="80137" y="80264"/>
                  </a:cubicBezTo>
                  <a:lnTo>
                    <a:pt x="73406" y="73533"/>
                  </a:lnTo>
                  <a:lnTo>
                    <a:pt x="80137" y="80264"/>
                  </a:lnTo>
                  <a:cubicBezTo>
                    <a:pt x="75311" y="85090"/>
                    <a:pt x="70739" y="90170"/>
                    <a:pt x="66421" y="95377"/>
                  </a:cubicBezTo>
                  <a:lnTo>
                    <a:pt x="59055" y="89281"/>
                  </a:lnTo>
                  <a:lnTo>
                    <a:pt x="66421" y="95377"/>
                  </a:lnTo>
                  <a:cubicBezTo>
                    <a:pt x="62103" y="100711"/>
                    <a:pt x="58039" y="106172"/>
                    <a:pt x="54229" y="111760"/>
                  </a:cubicBezTo>
                  <a:lnTo>
                    <a:pt x="54229" y="111760"/>
                  </a:lnTo>
                  <a:lnTo>
                    <a:pt x="54229" y="111760"/>
                  </a:lnTo>
                  <a:cubicBezTo>
                    <a:pt x="50419" y="117475"/>
                    <a:pt x="46863" y="123317"/>
                    <a:pt x="43688" y="129286"/>
                  </a:cubicBezTo>
                  <a:lnTo>
                    <a:pt x="35306" y="124841"/>
                  </a:lnTo>
                  <a:lnTo>
                    <a:pt x="43688" y="129286"/>
                  </a:lnTo>
                  <a:cubicBezTo>
                    <a:pt x="40513" y="135255"/>
                    <a:pt x="37592" y="141478"/>
                    <a:pt x="34925" y="147828"/>
                  </a:cubicBezTo>
                  <a:cubicBezTo>
                    <a:pt x="32258" y="154178"/>
                    <a:pt x="29972" y="160528"/>
                    <a:pt x="28067" y="167132"/>
                  </a:cubicBezTo>
                  <a:lnTo>
                    <a:pt x="28067" y="167132"/>
                  </a:lnTo>
                  <a:lnTo>
                    <a:pt x="28067" y="167132"/>
                  </a:lnTo>
                  <a:cubicBezTo>
                    <a:pt x="26035" y="173609"/>
                    <a:pt x="24384" y="180340"/>
                    <a:pt x="23114" y="186944"/>
                  </a:cubicBezTo>
                  <a:lnTo>
                    <a:pt x="23114" y="186944"/>
                  </a:lnTo>
                  <a:lnTo>
                    <a:pt x="23114" y="186944"/>
                  </a:lnTo>
                  <a:cubicBezTo>
                    <a:pt x="21717" y="193675"/>
                    <a:pt x="20828" y="200406"/>
                    <a:pt x="20066" y="207264"/>
                  </a:cubicBezTo>
                  <a:cubicBezTo>
                    <a:pt x="19304" y="214122"/>
                    <a:pt x="19050" y="220853"/>
                    <a:pt x="19050" y="227711"/>
                  </a:cubicBezTo>
                  <a:lnTo>
                    <a:pt x="19050" y="1134364"/>
                  </a:lnTo>
                  <a:close/>
                </a:path>
              </a:pathLst>
            </a:custGeom>
            <a:solidFill>
              <a:srgbClr val="DA33BF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3603622" y="1936747"/>
            <a:ext cx="2965447" cy="2365372"/>
            <a:chOff x="0" y="0"/>
            <a:chExt cx="2965450" cy="23653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72898" y="72898"/>
              <a:ext cx="2819400" cy="2219452"/>
            </a:xfrm>
            <a:custGeom>
              <a:avLst/>
              <a:gdLst/>
              <a:ahLst/>
              <a:cxnLst/>
              <a:rect r="r" b="b" t="t" l="l"/>
              <a:pathLst>
                <a:path h="2219452" w="2819400">
                  <a:moveTo>
                    <a:pt x="127" y="2001266"/>
                  </a:moveTo>
                  <a:lnTo>
                    <a:pt x="127" y="218313"/>
                  </a:lnTo>
                  <a:cubicBezTo>
                    <a:pt x="127" y="211201"/>
                    <a:pt x="508" y="204089"/>
                    <a:pt x="1143" y="196977"/>
                  </a:cubicBezTo>
                  <a:cubicBezTo>
                    <a:pt x="1778" y="189865"/>
                    <a:pt x="2921" y="182753"/>
                    <a:pt x="4318" y="175768"/>
                  </a:cubicBezTo>
                  <a:cubicBezTo>
                    <a:pt x="5715" y="168783"/>
                    <a:pt x="7493" y="161798"/>
                    <a:pt x="9525" y="154940"/>
                  </a:cubicBezTo>
                  <a:cubicBezTo>
                    <a:pt x="11557" y="148082"/>
                    <a:pt x="13970" y="141351"/>
                    <a:pt x="16764" y="134747"/>
                  </a:cubicBezTo>
                  <a:cubicBezTo>
                    <a:pt x="19558" y="128143"/>
                    <a:pt x="22479" y="121666"/>
                    <a:pt x="25908" y="115443"/>
                  </a:cubicBezTo>
                  <a:cubicBezTo>
                    <a:pt x="29337" y="109220"/>
                    <a:pt x="32893" y="102997"/>
                    <a:pt x="36957" y="97028"/>
                  </a:cubicBezTo>
                  <a:cubicBezTo>
                    <a:pt x="41021" y="91059"/>
                    <a:pt x="45212" y="85344"/>
                    <a:pt x="49784" y="79883"/>
                  </a:cubicBezTo>
                  <a:cubicBezTo>
                    <a:pt x="54356" y="74422"/>
                    <a:pt x="59055" y="69088"/>
                    <a:pt x="64135" y="64008"/>
                  </a:cubicBezTo>
                  <a:cubicBezTo>
                    <a:pt x="69215" y="58928"/>
                    <a:pt x="74422" y="54102"/>
                    <a:pt x="80010" y="49657"/>
                  </a:cubicBezTo>
                  <a:cubicBezTo>
                    <a:pt x="85598" y="45212"/>
                    <a:pt x="91313" y="40894"/>
                    <a:pt x="97155" y="36830"/>
                  </a:cubicBezTo>
                  <a:cubicBezTo>
                    <a:pt x="102997" y="32766"/>
                    <a:pt x="109220" y="29210"/>
                    <a:pt x="115570" y="25781"/>
                  </a:cubicBezTo>
                  <a:cubicBezTo>
                    <a:pt x="121920" y="22352"/>
                    <a:pt x="128397" y="19304"/>
                    <a:pt x="134874" y="16637"/>
                  </a:cubicBezTo>
                  <a:cubicBezTo>
                    <a:pt x="141351" y="13970"/>
                    <a:pt x="148209" y="11557"/>
                    <a:pt x="155067" y="9398"/>
                  </a:cubicBezTo>
                  <a:cubicBezTo>
                    <a:pt x="161925" y="7239"/>
                    <a:pt x="168783" y="5588"/>
                    <a:pt x="175895" y="4191"/>
                  </a:cubicBezTo>
                  <a:cubicBezTo>
                    <a:pt x="183007" y="2794"/>
                    <a:pt x="189992" y="1778"/>
                    <a:pt x="197104" y="1016"/>
                  </a:cubicBezTo>
                  <a:cubicBezTo>
                    <a:pt x="204216" y="254"/>
                    <a:pt x="211328" y="0"/>
                    <a:pt x="218440" y="0"/>
                  </a:cubicBezTo>
                  <a:lnTo>
                    <a:pt x="2601341" y="0"/>
                  </a:lnTo>
                  <a:cubicBezTo>
                    <a:pt x="2608453" y="0"/>
                    <a:pt x="2615565" y="381"/>
                    <a:pt x="2622677" y="1016"/>
                  </a:cubicBezTo>
                  <a:cubicBezTo>
                    <a:pt x="2629789" y="1651"/>
                    <a:pt x="2636901" y="2794"/>
                    <a:pt x="2643886" y="4191"/>
                  </a:cubicBezTo>
                  <a:cubicBezTo>
                    <a:pt x="2650871" y="5588"/>
                    <a:pt x="2657856" y="7366"/>
                    <a:pt x="2664587" y="9398"/>
                  </a:cubicBezTo>
                  <a:cubicBezTo>
                    <a:pt x="2671318" y="11430"/>
                    <a:pt x="2678176" y="13843"/>
                    <a:pt x="2684780" y="16637"/>
                  </a:cubicBezTo>
                  <a:cubicBezTo>
                    <a:pt x="2691384" y="19431"/>
                    <a:pt x="2697861" y="22479"/>
                    <a:pt x="2704084" y="25781"/>
                  </a:cubicBezTo>
                  <a:cubicBezTo>
                    <a:pt x="2710307" y="29083"/>
                    <a:pt x="2716530" y="32766"/>
                    <a:pt x="2722499" y="36830"/>
                  </a:cubicBezTo>
                  <a:cubicBezTo>
                    <a:pt x="2728468" y="40894"/>
                    <a:pt x="2734183" y="45085"/>
                    <a:pt x="2739644" y="49657"/>
                  </a:cubicBezTo>
                  <a:cubicBezTo>
                    <a:pt x="2745105" y="54229"/>
                    <a:pt x="2750439" y="58928"/>
                    <a:pt x="2755519" y="64008"/>
                  </a:cubicBezTo>
                  <a:cubicBezTo>
                    <a:pt x="2760599" y="69088"/>
                    <a:pt x="2765298" y="74295"/>
                    <a:pt x="2769870" y="79883"/>
                  </a:cubicBezTo>
                  <a:cubicBezTo>
                    <a:pt x="2774442" y="85471"/>
                    <a:pt x="2778633" y="91186"/>
                    <a:pt x="2782570" y="97028"/>
                  </a:cubicBezTo>
                  <a:cubicBezTo>
                    <a:pt x="2786507" y="102870"/>
                    <a:pt x="2790190" y="109093"/>
                    <a:pt x="2793619" y="115443"/>
                  </a:cubicBezTo>
                  <a:cubicBezTo>
                    <a:pt x="2797048" y="121793"/>
                    <a:pt x="2800096" y="128143"/>
                    <a:pt x="2802763" y="134747"/>
                  </a:cubicBezTo>
                  <a:cubicBezTo>
                    <a:pt x="2805430" y="141351"/>
                    <a:pt x="2807970" y="148082"/>
                    <a:pt x="2810002" y="154940"/>
                  </a:cubicBezTo>
                  <a:cubicBezTo>
                    <a:pt x="2812034" y="161798"/>
                    <a:pt x="2813812" y="168656"/>
                    <a:pt x="2815209" y="175768"/>
                  </a:cubicBezTo>
                  <a:cubicBezTo>
                    <a:pt x="2816606" y="182880"/>
                    <a:pt x="2817622" y="189865"/>
                    <a:pt x="2818384" y="196977"/>
                  </a:cubicBezTo>
                  <a:cubicBezTo>
                    <a:pt x="2819146" y="204089"/>
                    <a:pt x="2819400" y="211201"/>
                    <a:pt x="2819400" y="218313"/>
                  </a:cubicBezTo>
                  <a:lnTo>
                    <a:pt x="2819400" y="2001266"/>
                  </a:lnTo>
                  <a:cubicBezTo>
                    <a:pt x="2819400" y="2008378"/>
                    <a:pt x="2819019" y="2015490"/>
                    <a:pt x="2818384" y="2022602"/>
                  </a:cubicBezTo>
                  <a:cubicBezTo>
                    <a:pt x="2817749" y="2029714"/>
                    <a:pt x="2816606" y="2036826"/>
                    <a:pt x="2815209" y="2043811"/>
                  </a:cubicBezTo>
                  <a:cubicBezTo>
                    <a:pt x="2813812" y="2050796"/>
                    <a:pt x="2812034" y="2057781"/>
                    <a:pt x="2810002" y="2064512"/>
                  </a:cubicBezTo>
                  <a:cubicBezTo>
                    <a:pt x="2807970" y="2071243"/>
                    <a:pt x="2805557" y="2078101"/>
                    <a:pt x="2802763" y="2084705"/>
                  </a:cubicBezTo>
                  <a:cubicBezTo>
                    <a:pt x="2799969" y="2091309"/>
                    <a:pt x="2797048" y="2097786"/>
                    <a:pt x="2793619" y="2104009"/>
                  </a:cubicBezTo>
                  <a:cubicBezTo>
                    <a:pt x="2790190" y="2110232"/>
                    <a:pt x="2786634" y="2116455"/>
                    <a:pt x="2782570" y="2122424"/>
                  </a:cubicBezTo>
                  <a:cubicBezTo>
                    <a:pt x="2778506" y="2128393"/>
                    <a:pt x="2774315" y="2134108"/>
                    <a:pt x="2769870" y="2139569"/>
                  </a:cubicBezTo>
                  <a:cubicBezTo>
                    <a:pt x="2765425" y="2145030"/>
                    <a:pt x="2760599" y="2150364"/>
                    <a:pt x="2755519" y="2155444"/>
                  </a:cubicBezTo>
                  <a:cubicBezTo>
                    <a:pt x="2750439" y="2160524"/>
                    <a:pt x="2745232" y="2165350"/>
                    <a:pt x="2739644" y="2169795"/>
                  </a:cubicBezTo>
                  <a:cubicBezTo>
                    <a:pt x="2734056" y="2174240"/>
                    <a:pt x="2728341" y="2178558"/>
                    <a:pt x="2722499" y="2182622"/>
                  </a:cubicBezTo>
                  <a:cubicBezTo>
                    <a:pt x="2716657" y="2186686"/>
                    <a:pt x="2710434" y="2190242"/>
                    <a:pt x="2704084" y="2193671"/>
                  </a:cubicBezTo>
                  <a:cubicBezTo>
                    <a:pt x="2697734" y="2197100"/>
                    <a:pt x="2691384" y="2200021"/>
                    <a:pt x="2684780" y="2202815"/>
                  </a:cubicBezTo>
                  <a:cubicBezTo>
                    <a:pt x="2678176" y="2205609"/>
                    <a:pt x="2671445" y="2208022"/>
                    <a:pt x="2664587" y="2210054"/>
                  </a:cubicBezTo>
                  <a:cubicBezTo>
                    <a:pt x="2657729" y="2212086"/>
                    <a:pt x="2650871" y="2213864"/>
                    <a:pt x="2643886" y="2215261"/>
                  </a:cubicBezTo>
                  <a:cubicBezTo>
                    <a:pt x="2636901" y="2216658"/>
                    <a:pt x="2629789" y="2217674"/>
                    <a:pt x="2622677" y="2218436"/>
                  </a:cubicBezTo>
                  <a:cubicBezTo>
                    <a:pt x="2615565" y="2219198"/>
                    <a:pt x="2608453" y="2219452"/>
                    <a:pt x="2601341" y="2219452"/>
                  </a:cubicBezTo>
                  <a:lnTo>
                    <a:pt x="218313" y="2219452"/>
                  </a:lnTo>
                  <a:cubicBezTo>
                    <a:pt x="211201" y="2219452"/>
                    <a:pt x="204089" y="2219071"/>
                    <a:pt x="196977" y="2218436"/>
                  </a:cubicBezTo>
                  <a:cubicBezTo>
                    <a:pt x="189865" y="2217801"/>
                    <a:pt x="182753" y="2216658"/>
                    <a:pt x="175768" y="2215261"/>
                  </a:cubicBezTo>
                  <a:cubicBezTo>
                    <a:pt x="168783" y="2213864"/>
                    <a:pt x="161798" y="2212086"/>
                    <a:pt x="154940" y="2210054"/>
                  </a:cubicBezTo>
                  <a:cubicBezTo>
                    <a:pt x="148082" y="2208022"/>
                    <a:pt x="141351" y="2205609"/>
                    <a:pt x="134747" y="2202815"/>
                  </a:cubicBezTo>
                  <a:cubicBezTo>
                    <a:pt x="128143" y="2200021"/>
                    <a:pt x="121666" y="2196973"/>
                    <a:pt x="115443" y="2193671"/>
                  </a:cubicBezTo>
                  <a:cubicBezTo>
                    <a:pt x="109220" y="2190369"/>
                    <a:pt x="102997" y="2186559"/>
                    <a:pt x="97028" y="2182622"/>
                  </a:cubicBezTo>
                  <a:cubicBezTo>
                    <a:pt x="91059" y="2178685"/>
                    <a:pt x="85344" y="2174367"/>
                    <a:pt x="79883" y="2169795"/>
                  </a:cubicBezTo>
                  <a:cubicBezTo>
                    <a:pt x="74422" y="2165223"/>
                    <a:pt x="69088" y="2160524"/>
                    <a:pt x="64008" y="2155444"/>
                  </a:cubicBezTo>
                  <a:cubicBezTo>
                    <a:pt x="58928" y="2150364"/>
                    <a:pt x="54229" y="2145157"/>
                    <a:pt x="49657" y="2139569"/>
                  </a:cubicBezTo>
                  <a:cubicBezTo>
                    <a:pt x="45085" y="2133981"/>
                    <a:pt x="40894" y="2128266"/>
                    <a:pt x="36830" y="2122424"/>
                  </a:cubicBezTo>
                  <a:cubicBezTo>
                    <a:pt x="32766" y="2116582"/>
                    <a:pt x="29210" y="2110359"/>
                    <a:pt x="25781" y="2104009"/>
                  </a:cubicBezTo>
                  <a:cubicBezTo>
                    <a:pt x="22352" y="2097659"/>
                    <a:pt x="19304" y="2091309"/>
                    <a:pt x="16637" y="2084705"/>
                  </a:cubicBezTo>
                  <a:cubicBezTo>
                    <a:pt x="13970" y="2078101"/>
                    <a:pt x="11557" y="2071370"/>
                    <a:pt x="9398" y="2064512"/>
                  </a:cubicBezTo>
                  <a:cubicBezTo>
                    <a:pt x="7239" y="2057654"/>
                    <a:pt x="5588" y="2050796"/>
                    <a:pt x="4191" y="2043811"/>
                  </a:cubicBezTo>
                  <a:cubicBezTo>
                    <a:pt x="2794" y="2036826"/>
                    <a:pt x="1778" y="2029714"/>
                    <a:pt x="1016" y="2022602"/>
                  </a:cubicBezTo>
                  <a:cubicBezTo>
                    <a:pt x="254" y="2015490"/>
                    <a:pt x="0" y="2008378"/>
                    <a:pt x="0" y="2001266"/>
                  </a:cubicBezTo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3500" y="63500"/>
              <a:ext cx="2838323" cy="2238375"/>
            </a:xfrm>
            <a:custGeom>
              <a:avLst/>
              <a:gdLst/>
              <a:ahLst/>
              <a:cxnLst/>
              <a:rect r="r" b="b" t="t" l="l"/>
              <a:pathLst>
                <a:path h="2238375" w="2838323">
                  <a:moveTo>
                    <a:pt x="0" y="2010664"/>
                  </a:moveTo>
                  <a:lnTo>
                    <a:pt x="0" y="227711"/>
                  </a:lnTo>
                  <a:lnTo>
                    <a:pt x="9525" y="227711"/>
                  </a:lnTo>
                  <a:lnTo>
                    <a:pt x="0" y="227711"/>
                  </a:lnTo>
                  <a:cubicBezTo>
                    <a:pt x="0" y="220218"/>
                    <a:pt x="381" y="212852"/>
                    <a:pt x="1143" y="205359"/>
                  </a:cubicBezTo>
                  <a:lnTo>
                    <a:pt x="10668" y="206248"/>
                  </a:lnTo>
                  <a:lnTo>
                    <a:pt x="1143" y="205359"/>
                  </a:lnTo>
                  <a:cubicBezTo>
                    <a:pt x="1905" y="197993"/>
                    <a:pt x="2921" y="190627"/>
                    <a:pt x="4445" y="183261"/>
                  </a:cubicBezTo>
                  <a:lnTo>
                    <a:pt x="13843" y="185166"/>
                  </a:lnTo>
                  <a:lnTo>
                    <a:pt x="4445" y="183261"/>
                  </a:lnTo>
                  <a:cubicBezTo>
                    <a:pt x="5842" y="175895"/>
                    <a:pt x="7747" y="168783"/>
                    <a:pt x="9906" y="161544"/>
                  </a:cubicBezTo>
                  <a:lnTo>
                    <a:pt x="19050" y="164338"/>
                  </a:lnTo>
                  <a:lnTo>
                    <a:pt x="9906" y="161544"/>
                  </a:lnTo>
                  <a:cubicBezTo>
                    <a:pt x="12065" y="154432"/>
                    <a:pt x="14605" y="147320"/>
                    <a:pt x="17399" y="140462"/>
                  </a:cubicBezTo>
                  <a:lnTo>
                    <a:pt x="26162" y="144145"/>
                  </a:lnTo>
                  <a:lnTo>
                    <a:pt x="17399" y="140462"/>
                  </a:lnTo>
                  <a:cubicBezTo>
                    <a:pt x="20193" y="133604"/>
                    <a:pt x="23495" y="126873"/>
                    <a:pt x="26924" y="120269"/>
                  </a:cubicBezTo>
                  <a:lnTo>
                    <a:pt x="35306" y="124714"/>
                  </a:lnTo>
                  <a:lnTo>
                    <a:pt x="26924" y="120269"/>
                  </a:lnTo>
                  <a:cubicBezTo>
                    <a:pt x="30480" y="113665"/>
                    <a:pt x="34290" y="107315"/>
                    <a:pt x="38354" y="101092"/>
                  </a:cubicBezTo>
                  <a:lnTo>
                    <a:pt x="38354" y="101092"/>
                  </a:lnTo>
                  <a:lnTo>
                    <a:pt x="38354" y="101092"/>
                  </a:lnTo>
                  <a:cubicBezTo>
                    <a:pt x="42545" y="94869"/>
                    <a:pt x="46990" y="88900"/>
                    <a:pt x="51689" y="83185"/>
                  </a:cubicBezTo>
                  <a:lnTo>
                    <a:pt x="59055" y="89281"/>
                  </a:lnTo>
                  <a:lnTo>
                    <a:pt x="51689" y="83185"/>
                  </a:lnTo>
                  <a:cubicBezTo>
                    <a:pt x="56388" y="77470"/>
                    <a:pt x="61468" y="71882"/>
                    <a:pt x="66675" y="66675"/>
                  </a:cubicBezTo>
                  <a:lnTo>
                    <a:pt x="73406" y="73406"/>
                  </a:lnTo>
                  <a:lnTo>
                    <a:pt x="66675" y="66675"/>
                  </a:lnTo>
                  <a:cubicBezTo>
                    <a:pt x="71882" y="61468"/>
                    <a:pt x="77470" y="56388"/>
                    <a:pt x="83185" y="51689"/>
                  </a:cubicBezTo>
                  <a:lnTo>
                    <a:pt x="89281" y="59055"/>
                  </a:lnTo>
                  <a:lnTo>
                    <a:pt x="83185" y="51689"/>
                  </a:lnTo>
                  <a:cubicBezTo>
                    <a:pt x="88900" y="46990"/>
                    <a:pt x="94869" y="42545"/>
                    <a:pt x="101092" y="38354"/>
                  </a:cubicBezTo>
                  <a:lnTo>
                    <a:pt x="106426" y="46228"/>
                  </a:lnTo>
                  <a:lnTo>
                    <a:pt x="101092" y="38354"/>
                  </a:lnTo>
                  <a:cubicBezTo>
                    <a:pt x="107315" y="34163"/>
                    <a:pt x="113665" y="30353"/>
                    <a:pt x="120269" y="26924"/>
                  </a:cubicBezTo>
                  <a:lnTo>
                    <a:pt x="124714" y="35306"/>
                  </a:lnTo>
                  <a:lnTo>
                    <a:pt x="120269" y="26924"/>
                  </a:lnTo>
                  <a:cubicBezTo>
                    <a:pt x="126873" y="23368"/>
                    <a:pt x="133604" y="20193"/>
                    <a:pt x="140462" y="17399"/>
                  </a:cubicBezTo>
                  <a:lnTo>
                    <a:pt x="140462" y="17399"/>
                  </a:lnTo>
                  <a:lnTo>
                    <a:pt x="140462" y="17399"/>
                  </a:lnTo>
                  <a:cubicBezTo>
                    <a:pt x="147320" y="14605"/>
                    <a:pt x="154305" y="12065"/>
                    <a:pt x="161544" y="9906"/>
                  </a:cubicBezTo>
                  <a:lnTo>
                    <a:pt x="164338" y="19050"/>
                  </a:lnTo>
                  <a:lnTo>
                    <a:pt x="161544" y="9906"/>
                  </a:lnTo>
                  <a:cubicBezTo>
                    <a:pt x="168656" y="7747"/>
                    <a:pt x="175895" y="5969"/>
                    <a:pt x="183261" y="4445"/>
                  </a:cubicBezTo>
                  <a:lnTo>
                    <a:pt x="185166" y="13843"/>
                  </a:lnTo>
                  <a:lnTo>
                    <a:pt x="183261" y="4445"/>
                  </a:lnTo>
                  <a:cubicBezTo>
                    <a:pt x="190627" y="3048"/>
                    <a:pt x="197993" y="1905"/>
                    <a:pt x="205359" y="1143"/>
                  </a:cubicBezTo>
                  <a:lnTo>
                    <a:pt x="205359" y="1143"/>
                  </a:lnTo>
                  <a:lnTo>
                    <a:pt x="205359" y="1143"/>
                  </a:lnTo>
                  <a:cubicBezTo>
                    <a:pt x="212725" y="381"/>
                    <a:pt x="220218" y="0"/>
                    <a:pt x="227711" y="0"/>
                  </a:cubicBezTo>
                  <a:lnTo>
                    <a:pt x="227711" y="9525"/>
                  </a:lnTo>
                  <a:lnTo>
                    <a:pt x="227711" y="0"/>
                  </a:lnTo>
                  <a:lnTo>
                    <a:pt x="2610739" y="0"/>
                  </a:lnTo>
                  <a:lnTo>
                    <a:pt x="2610739" y="9525"/>
                  </a:lnTo>
                  <a:lnTo>
                    <a:pt x="2610739" y="0"/>
                  </a:lnTo>
                  <a:cubicBezTo>
                    <a:pt x="2618232" y="0"/>
                    <a:pt x="2625598" y="381"/>
                    <a:pt x="2633091" y="1143"/>
                  </a:cubicBezTo>
                  <a:lnTo>
                    <a:pt x="2633091" y="1143"/>
                  </a:lnTo>
                  <a:lnTo>
                    <a:pt x="2633091" y="1143"/>
                  </a:lnTo>
                  <a:cubicBezTo>
                    <a:pt x="2640457" y="1905"/>
                    <a:pt x="2647823" y="2921"/>
                    <a:pt x="2655189" y="4445"/>
                  </a:cubicBezTo>
                  <a:lnTo>
                    <a:pt x="2653284" y="13843"/>
                  </a:lnTo>
                  <a:lnTo>
                    <a:pt x="2655189" y="4445"/>
                  </a:lnTo>
                  <a:cubicBezTo>
                    <a:pt x="2662555" y="5842"/>
                    <a:pt x="2669667" y="7747"/>
                    <a:pt x="2676906" y="9906"/>
                  </a:cubicBezTo>
                  <a:lnTo>
                    <a:pt x="2674112" y="19050"/>
                  </a:lnTo>
                  <a:lnTo>
                    <a:pt x="2676906" y="9906"/>
                  </a:lnTo>
                  <a:cubicBezTo>
                    <a:pt x="2684018" y="12065"/>
                    <a:pt x="2691003" y="14605"/>
                    <a:pt x="2697988" y="17399"/>
                  </a:cubicBezTo>
                  <a:lnTo>
                    <a:pt x="2697988" y="17399"/>
                  </a:lnTo>
                  <a:lnTo>
                    <a:pt x="2697988" y="17399"/>
                  </a:lnTo>
                  <a:cubicBezTo>
                    <a:pt x="2704846" y="20193"/>
                    <a:pt x="2711577" y="23495"/>
                    <a:pt x="2718181" y="26924"/>
                  </a:cubicBezTo>
                  <a:lnTo>
                    <a:pt x="2713736" y="35306"/>
                  </a:lnTo>
                  <a:lnTo>
                    <a:pt x="2718181" y="26924"/>
                  </a:lnTo>
                  <a:cubicBezTo>
                    <a:pt x="2724785" y="30480"/>
                    <a:pt x="2731135" y="34290"/>
                    <a:pt x="2737358" y="38354"/>
                  </a:cubicBezTo>
                  <a:lnTo>
                    <a:pt x="2732024" y="46228"/>
                  </a:lnTo>
                  <a:lnTo>
                    <a:pt x="2737358" y="38354"/>
                  </a:lnTo>
                  <a:cubicBezTo>
                    <a:pt x="2743581" y="42545"/>
                    <a:pt x="2749550" y="46990"/>
                    <a:pt x="2755265" y="51689"/>
                  </a:cubicBezTo>
                  <a:lnTo>
                    <a:pt x="2749169" y="59055"/>
                  </a:lnTo>
                  <a:lnTo>
                    <a:pt x="2755138" y="51689"/>
                  </a:lnTo>
                  <a:cubicBezTo>
                    <a:pt x="2760980" y="56388"/>
                    <a:pt x="2766441" y="61468"/>
                    <a:pt x="2771648" y="66675"/>
                  </a:cubicBezTo>
                  <a:lnTo>
                    <a:pt x="2764917" y="73406"/>
                  </a:lnTo>
                  <a:lnTo>
                    <a:pt x="2771648" y="66675"/>
                  </a:lnTo>
                  <a:cubicBezTo>
                    <a:pt x="2776982" y="72009"/>
                    <a:pt x="2781935" y="77470"/>
                    <a:pt x="2786634" y="83185"/>
                  </a:cubicBezTo>
                  <a:lnTo>
                    <a:pt x="2779268" y="89281"/>
                  </a:lnTo>
                  <a:lnTo>
                    <a:pt x="2786634" y="83185"/>
                  </a:lnTo>
                  <a:cubicBezTo>
                    <a:pt x="2791333" y="88900"/>
                    <a:pt x="2795778" y="94869"/>
                    <a:pt x="2799969" y="101092"/>
                  </a:cubicBezTo>
                  <a:lnTo>
                    <a:pt x="2799969" y="101092"/>
                  </a:lnTo>
                  <a:lnTo>
                    <a:pt x="2799969" y="101092"/>
                  </a:lnTo>
                  <a:cubicBezTo>
                    <a:pt x="2804160" y="107315"/>
                    <a:pt x="2807970" y="113665"/>
                    <a:pt x="2811399" y="120269"/>
                  </a:cubicBezTo>
                  <a:lnTo>
                    <a:pt x="2803017" y="124714"/>
                  </a:lnTo>
                  <a:lnTo>
                    <a:pt x="2811399" y="120269"/>
                  </a:lnTo>
                  <a:cubicBezTo>
                    <a:pt x="2814955" y="126873"/>
                    <a:pt x="2818130" y="133604"/>
                    <a:pt x="2820924" y="140462"/>
                  </a:cubicBezTo>
                  <a:lnTo>
                    <a:pt x="2812161" y="144145"/>
                  </a:lnTo>
                  <a:lnTo>
                    <a:pt x="2820924" y="140462"/>
                  </a:lnTo>
                  <a:cubicBezTo>
                    <a:pt x="2823718" y="147320"/>
                    <a:pt x="2826258" y="154305"/>
                    <a:pt x="2828417" y="161544"/>
                  </a:cubicBezTo>
                  <a:lnTo>
                    <a:pt x="2819273" y="164338"/>
                  </a:lnTo>
                  <a:lnTo>
                    <a:pt x="2828417" y="161544"/>
                  </a:lnTo>
                  <a:cubicBezTo>
                    <a:pt x="2830576" y="168656"/>
                    <a:pt x="2832354" y="175895"/>
                    <a:pt x="2833878" y="183261"/>
                  </a:cubicBezTo>
                  <a:lnTo>
                    <a:pt x="2824480" y="185166"/>
                  </a:lnTo>
                  <a:lnTo>
                    <a:pt x="2833878" y="183261"/>
                  </a:lnTo>
                  <a:cubicBezTo>
                    <a:pt x="2835275" y="190627"/>
                    <a:pt x="2836418" y="197993"/>
                    <a:pt x="2837180" y="205359"/>
                  </a:cubicBezTo>
                  <a:lnTo>
                    <a:pt x="2827655" y="206248"/>
                  </a:lnTo>
                  <a:lnTo>
                    <a:pt x="2837180" y="205359"/>
                  </a:lnTo>
                  <a:cubicBezTo>
                    <a:pt x="2837942" y="212725"/>
                    <a:pt x="2838323" y="220218"/>
                    <a:pt x="2838323" y="227711"/>
                  </a:cubicBezTo>
                  <a:lnTo>
                    <a:pt x="2828798" y="227711"/>
                  </a:lnTo>
                  <a:lnTo>
                    <a:pt x="2838323" y="227711"/>
                  </a:lnTo>
                  <a:lnTo>
                    <a:pt x="2838323" y="2010664"/>
                  </a:lnTo>
                  <a:lnTo>
                    <a:pt x="2828798" y="2010664"/>
                  </a:lnTo>
                  <a:lnTo>
                    <a:pt x="2838323" y="2010664"/>
                  </a:lnTo>
                  <a:cubicBezTo>
                    <a:pt x="2838323" y="2018157"/>
                    <a:pt x="2837942" y="2025523"/>
                    <a:pt x="2837180" y="2033016"/>
                  </a:cubicBezTo>
                  <a:lnTo>
                    <a:pt x="2827655" y="2032127"/>
                  </a:lnTo>
                  <a:lnTo>
                    <a:pt x="2837180" y="2033016"/>
                  </a:lnTo>
                  <a:cubicBezTo>
                    <a:pt x="2836418" y="2040382"/>
                    <a:pt x="2835402" y="2047748"/>
                    <a:pt x="2833878" y="2055114"/>
                  </a:cubicBezTo>
                  <a:lnTo>
                    <a:pt x="2824480" y="2053209"/>
                  </a:lnTo>
                  <a:lnTo>
                    <a:pt x="2833878" y="2055114"/>
                  </a:lnTo>
                  <a:cubicBezTo>
                    <a:pt x="2832481" y="2062480"/>
                    <a:pt x="2830576" y="2069592"/>
                    <a:pt x="2828417" y="2076831"/>
                  </a:cubicBezTo>
                  <a:lnTo>
                    <a:pt x="2819273" y="2074037"/>
                  </a:lnTo>
                  <a:lnTo>
                    <a:pt x="2828417" y="2076831"/>
                  </a:lnTo>
                  <a:cubicBezTo>
                    <a:pt x="2826258" y="2083943"/>
                    <a:pt x="2823718" y="2091055"/>
                    <a:pt x="2820924" y="2097913"/>
                  </a:cubicBezTo>
                  <a:lnTo>
                    <a:pt x="2812161" y="2094230"/>
                  </a:lnTo>
                  <a:lnTo>
                    <a:pt x="2820924" y="2097913"/>
                  </a:lnTo>
                  <a:cubicBezTo>
                    <a:pt x="2818130" y="2104771"/>
                    <a:pt x="2814828" y="2111502"/>
                    <a:pt x="2811399" y="2118106"/>
                  </a:cubicBezTo>
                  <a:lnTo>
                    <a:pt x="2803017" y="2113661"/>
                  </a:lnTo>
                  <a:lnTo>
                    <a:pt x="2811399" y="2118106"/>
                  </a:lnTo>
                  <a:cubicBezTo>
                    <a:pt x="2807843" y="2124710"/>
                    <a:pt x="2804033" y="2131060"/>
                    <a:pt x="2799969" y="2137283"/>
                  </a:cubicBezTo>
                  <a:lnTo>
                    <a:pt x="2799969" y="2137283"/>
                  </a:lnTo>
                  <a:lnTo>
                    <a:pt x="2799969" y="2137283"/>
                  </a:lnTo>
                  <a:cubicBezTo>
                    <a:pt x="2795778" y="2143506"/>
                    <a:pt x="2791333" y="2149475"/>
                    <a:pt x="2786634" y="2155190"/>
                  </a:cubicBezTo>
                  <a:lnTo>
                    <a:pt x="2779268" y="2149094"/>
                  </a:lnTo>
                  <a:lnTo>
                    <a:pt x="2786634" y="2155190"/>
                  </a:lnTo>
                  <a:cubicBezTo>
                    <a:pt x="2781935" y="2160905"/>
                    <a:pt x="2776855" y="2166493"/>
                    <a:pt x="2771648" y="2171700"/>
                  </a:cubicBezTo>
                  <a:lnTo>
                    <a:pt x="2764917" y="2164969"/>
                  </a:lnTo>
                  <a:lnTo>
                    <a:pt x="2771648" y="2171700"/>
                  </a:lnTo>
                  <a:cubicBezTo>
                    <a:pt x="2766314" y="2177034"/>
                    <a:pt x="2760853" y="2181987"/>
                    <a:pt x="2755138" y="2186686"/>
                  </a:cubicBezTo>
                  <a:lnTo>
                    <a:pt x="2749042" y="2179320"/>
                  </a:lnTo>
                  <a:lnTo>
                    <a:pt x="2755138" y="2186686"/>
                  </a:lnTo>
                  <a:cubicBezTo>
                    <a:pt x="2749423" y="2191385"/>
                    <a:pt x="2743454" y="2195830"/>
                    <a:pt x="2737231" y="2200021"/>
                  </a:cubicBezTo>
                  <a:lnTo>
                    <a:pt x="2737231" y="2200021"/>
                  </a:lnTo>
                  <a:lnTo>
                    <a:pt x="2737231" y="2200021"/>
                  </a:lnTo>
                  <a:cubicBezTo>
                    <a:pt x="2731008" y="2204212"/>
                    <a:pt x="2724658" y="2208022"/>
                    <a:pt x="2718054" y="2211451"/>
                  </a:cubicBezTo>
                  <a:lnTo>
                    <a:pt x="2718054" y="2211451"/>
                  </a:lnTo>
                  <a:lnTo>
                    <a:pt x="2718054" y="2211451"/>
                  </a:lnTo>
                  <a:cubicBezTo>
                    <a:pt x="2711450" y="2215007"/>
                    <a:pt x="2704719" y="2218182"/>
                    <a:pt x="2697861" y="2220976"/>
                  </a:cubicBezTo>
                  <a:lnTo>
                    <a:pt x="2697861" y="2220976"/>
                  </a:lnTo>
                  <a:lnTo>
                    <a:pt x="2697861" y="2220976"/>
                  </a:lnTo>
                  <a:cubicBezTo>
                    <a:pt x="2691003" y="2223770"/>
                    <a:pt x="2684018" y="2226310"/>
                    <a:pt x="2676779" y="2228469"/>
                  </a:cubicBezTo>
                  <a:lnTo>
                    <a:pt x="2673985" y="2219325"/>
                  </a:lnTo>
                  <a:lnTo>
                    <a:pt x="2676779" y="2228469"/>
                  </a:lnTo>
                  <a:cubicBezTo>
                    <a:pt x="2669667" y="2230628"/>
                    <a:pt x="2662428" y="2232406"/>
                    <a:pt x="2655062" y="2233930"/>
                  </a:cubicBezTo>
                  <a:lnTo>
                    <a:pt x="2655062" y="2233930"/>
                  </a:lnTo>
                  <a:lnTo>
                    <a:pt x="2655062" y="2233930"/>
                  </a:lnTo>
                  <a:cubicBezTo>
                    <a:pt x="2647696" y="2235327"/>
                    <a:pt x="2640330" y="2236470"/>
                    <a:pt x="2632964" y="2237232"/>
                  </a:cubicBezTo>
                  <a:lnTo>
                    <a:pt x="2632075" y="2227707"/>
                  </a:lnTo>
                  <a:lnTo>
                    <a:pt x="2632964" y="2237232"/>
                  </a:lnTo>
                  <a:cubicBezTo>
                    <a:pt x="2625598" y="2237994"/>
                    <a:pt x="2618105" y="2238375"/>
                    <a:pt x="2610612" y="2238375"/>
                  </a:cubicBezTo>
                  <a:lnTo>
                    <a:pt x="2610612" y="2228850"/>
                  </a:lnTo>
                  <a:lnTo>
                    <a:pt x="2610612" y="2238375"/>
                  </a:lnTo>
                  <a:lnTo>
                    <a:pt x="227711" y="2238375"/>
                  </a:lnTo>
                  <a:lnTo>
                    <a:pt x="227711" y="2228850"/>
                  </a:lnTo>
                  <a:lnTo>
                    <a:pt x="227711" y="2238375"/>
                  </a:lnTo>
                  <a:cubicBezTo>
                    <a:pt x="220218" y="2238375"/>
                    <a:pt x="212852" y="2237994"/>
                    <a:pt x="205359" y="2237232"/>
                  </a:cubicBezTo>
                  <a:lnTo>
                    <a:pt x="206248" y="2227707"/>
                  </a:lnTo>
                  <a:lnTo>
                    <a:pt x="205359" y="2237232"/>
                  </a:lnTo>
                  <a:cubicBezTo>
                    <a:pt x="197993" y="2236470"/>
                    <a:pt x="190627" y="2235454"/>
                    <a:pt x="183261" y="2233930"/>
                  </a:cubicBezTo>
                  <a:lnTo>
                    <a:pt x="183261" y="2233930"/>
                  </a:lnTo>
                  <a:lnTo>
                    <a:pt x="183261" y="2233930"/>
                  </a:lnTo>
                  <a:cubicBezTo>
                    <a:pt x="175895" y="2232533"/>
                    <a:pt x="168783" y="2230628"/>
                    <a:pt x="161544" y="2228469"/>
                  </a:cubicBezTo>
                  <a:lnTo>
                    <a:pt x="164338" y="2219325"/>
                  </a:lnTo>
                  <a:lnTo>
                    <a:pt x="161544" y="2228469"/>
                  </a:lnTo>
                  <a:cubicBezTo>
                    <a:pt x="154432" y="2226310"/>
                    <a:pt x="147320" y="2223770"/>
                    <a:pt x="140462" y="2220976"/>
                  </a:cubicBezTo>
                  <a:lnTo>
                    <a:pt x="140462" y="2220976"/>
                  </a:lnTo>
                  <a:lnTo>
                    <a:pt x="140462" y="2220976"/>
                  </a:lnTo>
                  <a:cubicBezTo>
                    <a:pt x="133604" y="2218182"/>
                    <a:pt x="126873" y="2214880"/>
                    <a:pt x="120269" y="2211451"/>
                  </a:cubicBezTo>
                  <a:lnTo>
                    <a:pt x="120269" y="2211451"/>
                  </a:lnTo>
                  <a:lnTo>
                    <a:pt x="120269" y="2211451"/>
                  </a:lnTo>
                  <a:cubicBezTo>
                    <a:pt x="113665" y="2207895"/>
                    <a:pt x="107315" y="2204085"/>
                    <a:pt x="101092" y="2200021"/>
                  </a:cubicBezTo>
                  <a:lnTo>
                    <a:pt x="101092" y="2200021"/>
                  </a:lnTo>
                  <a:lnTo>
                    <a:pt x="101092" y="2200021"/>
                  </a:lnTo>
                  <a:cubicBezTo>
                    <a:pt x="94869" y="2195830"/>
                    <a:pt x="88900" y="2191385"/>
                    <a:pt x="83185" y="2186686"/>
                  </a:cubicBezTo>
                  <a:lnTo>
                    <a:pt x="89281" y="2179320"/>
                  </a:lnTo>
                  <a:lnTo>
                    <a:pt x="83185" y="2186686"/>
                  </a:lnTo>
                  <a:cubicBezTo>
                    <a:pt x="77470" y="2181987"/>
                    <a:pt x="71882" y="2176907"/>
                    <a:pt x="66675" y="2171700"/>
                  </a:cubicBezTo>
                  <a:lnTo>
                    <a:pt x="73406" y="2164969"/>
                  </a:lnTo>
                  <a:lnTo>
                    <a:pt x="66675" y="2171700"/>
                  </a:lnTo>
                  <a:cubicBezTo>
                    <a:pt x="61341" y="2166366"/>
                    <a:pt x="56388" y="2160905"/>
                    <a:pt x="51689" y="2155190"/>
                  </a:cubicBezTo>
                  <a:lnTo>
                    <a:pt x="51689" y="2155190"/>
                  </a:lnTo>
                  <a:lnTo>
                    <a:pt x="51689" y="2155190"/>
                  </a:lnTo>
                  <a:cubicBezTo>
                    <a:pt x="46990" y="2149475"/>
                    <a:pt x="42545" y="2143379"/>
                    <a:pt x="38354" y="2137283"/>
                  </a:cubicBezTo>
                  <a:lnTo>
                    <a:pt x="38354" y="2137283"/>
                  </a:lnTo>
                  <a:lnTo>
                    <a:pt x="38354" y="2137283"/>
                  </a:lnTo>
                  <a:cubicBezTo>
                    <a:pt x="34163" y="2131060"/>
                    <a:pt x="30353" y="2124710"/>
                    <a:pt x="26924" y="2118106"/>
                  </a:cubicBezTo>
                  <a:lnTo>
                    <a:pt x="35306" y="2113661"/>
                  </a:lnTo>
                  <a:lnTo>
                    <a:pt x="26924" y="2118106"/>
                  </a:lnTo>
                  <a:cubicBezTo>
                    <a:pt x="23368" y="2111502"/>
                    <a:pt x="20193" y="2104771"/>
                    <a:pt x="17399" y="2097913"/>
                  </a:cubicBezTo>
                  <a:lnTo>
                    <a:pt x="26162" y="2094230"/>
                  </a:lnTo>
                  <a:lnTo>
                    <a:pt x="17399" y="2097913"/>
                  </a:lnTo>
                  <a:cubicBezTo>
                    <a:pt x="14478" y="2091055"/>
                    <a:pt x="12065" y="2083943"/>
                    <a:pt x="9906" y="2076831"/>
                  </a:cubicBezTo>
                  <a:lnTo>
                    <a:pt x="19050" y="2074037"/>
                  </a:lnTo>
                  <a:lnTo>
                    <a:pt x="9906" y="2076831"/>
                  </a:lnTo>
                  <a:cubicBezTo>
                    <a:pt x="7747" y="2069719"/>
                    <a:pt x="5969" y="2062480"/>
                    <a:pt x="4445" y="2055114"/>
                  </a:cubicBezTo>
                  <a:lnTo>
                    <a:pt x="13843" y="2053209"/>
                  </a:lnTo>
                  <a:lnTo>
                    <a:pt x="4445" y="2055114"/>
                  </a:lnTo>
                  <a:cubicBezTo>
                    <a:pt x="3048" y="2047748"/>
                    <a:pt x="1905" y="2040382"/>
                    <a:pt x="1143" y="2033016"/>
                  </a:cubicBezTo>
                  <a:lnTo>
                    <a:pt x="10668" y="2032127"/>
                  </a:lnTo>
                  <a:lnTo>
                    <a:pt x="1143" y="2033016"/>
                  </a:lnTo>
                  <a:cubicBezTo>
                    <a:pt x="381" y="2025650"/>
                    <a:pt x="0" y="2018157"/>
                    <a:pt x="0" y="2010664"/>
                  </a:cubicBezTo>
                  <a:lnTo>
                    <a:pt x="9525" y="2010664"/>
                  </a:lnTo>
                  <a:lnTo>
                    <a:pt x="0" y="2010664"/>
                  </a:lnTo>
                  <a:moveTo>
                    <a:pt x="19050" y="2010664"/>
                  </a:moveTo>
                  <a:cubicBezTo>
                    <a:pt x="19050" y="2017522"/>
                    <a:pt x="19431" y="2024253"/>
                    <a:pt x="20066" y="2031111"/>
                  </a:cubicBezTo>
                  <a:cubicBezTo>
                    <a:pt x="20701" y="2037969"/>
                    <a:pt x="21717" y="2044700"/>
                    <a:pt x="23114" y="2051304"/>
                  </a:cubicBezTo>
                  <a:lnTo>
                    <a:pt x="23114" y="2051304"/>
                  </a:lnTo>
                  <a:lnTo>
                    <a:pt x="23114" y="2051304"/>
                  </a:lnTo>
                  <a:cubicBezTo>
                    <a:pt x="24511" y="2058035"/>
                    <a:pt x="26162" y="2064639"/>
                    <a:pt x="28067" y="2071116"/>
                  </a:cubicBezTo>
                  <a:lnTo>
                    <a:pt x="28067" y="2071116"/>
                  </a:lnTo>
                  <a:lnTo>
                    <a:pt x="28067" y="2071116"/>
                  </a:lnTo>
                  <a:cubicBezTo>
                    <a:pt x="30099" y="2077720"/>
                    <a:pt x="32385" y="2084070"/>
                    <a:pt x="34925" y="2090420"/>
                  </a:cubicBezTo>
                  <a:lnTo>
                    <a:pt x="34925" y="2090420"/>
                  </a:lnTo>
                  <a:lnTo>
                    <a:pt x="34925" y="2090420"/>
                  </a:lnTo>
                  <a:cubicBezTo>
                    <a:pt x="37592" y="2096770"/>
                    <a:pt x="40386" y="2102866"/>
                    <a:pt x="43688" y="2108962"/>
                  </a:cubicBezTo>
                  <a:lnTo>
                    <a:pt x="43688" y="2108962"/>
                  </a:lnTo>
                  <a:lnTo>
                    <a:pt x="43688" y="2108962"/>
                  </a:lnTo>
                  <a:cubicBezTo>
                    <a:pt x="46863" y="2114931"/>
                    <a:pt x="50419" y="2120900"/>
                    <a:pt x="54229" y="2126488"/>
                  </a:cubicBezTo>
                  <a:lnTo>
                    <a:pt x="46355" y="2131822"/>
                  </a:lnTo>
                  <a:lnTo>
                    <a:pt x="54229" y="2126488"/>
                  </a:lnTo>
                  <a:cubicBezTo>
                    <a:pt x="58039" y="2132203"/>
                    <a:pt x="62103" y="2137664"/>
                    <a:pt x="66421" y="2142998"/>
                  </a:cubicBezTo>
                  <a:lnTo>
                    <a:pt x="59055" y="2149094"/>
                  </a:lnTo>
                  <a:lnTo>
                    <a:pt x="66421" y="2142998"/>
                  </a:lnTo>
                  <a:cubicBezTo>
                    <a:pt x="70739" y="2148332"/>
                    <a:pt x="75311" y="2153285"/>
                    <a:pt x="80137" y="2158111"/>
                  </a:cubicBezTo>
                  <a:cubicBezTo>
                    <a:pt x="84963" y="2162937"/>
                    <a:pt x="90043" y="2167509"/>
                    <a:pt x="95250" y="2171827"/>
                  </a:cubicBezTo>
                  <a:cubicBezTo>
                    <a:pt x="100457" y="2176145"/>
                    <a:pt x="106045" y="2180209"/>
                    <a:pt x="111760" y="2184019"/>
                  </a:cubicBezTo>
                  <a:lnTo>
                    <a:pt x="106426" y="2191893"/>
                  </a:lnTo>
                  <a:lnTo>
                    <a:pt x="111760" y="2184019"/>
                  </a:lnTo>
                  <a:cubicBezTo>
                    <a:pt x="117475" y="2187829"/>
                    <a:pt x="123317" y="2191385"/>
                    <a:pt x="129286" y="2194560"/>
                  </a:cubicBezTo>
                  <a:lnTo>
                    <a:pt x="124841" y="2202942"/>
                  </a:lnTo>
                  <a:lnTo>
                    <a:pt x="129286" y="2194560"/>
                  </a:lnTo>
                  <a:cubicBezTo>
                    <a:pt x="135382" y="2197735"/>
                    <a:pt x="141478" y="2200656"/>
                    <a:pt x="147828" y="2203323"/>
                  </a:cubicBezTo>
                  <a:lnTo>
                    <a:pt x="144145" y="2212086"/>
                  </a:lnTo>
                  <a:lnTo>
                    <a:pt x="147828" y="2203323"/>
                  </a:lnTo>
                  <a:cubicBezTo>
                    <a:pt x="154178" y="2205991"/>
                    <a:pt x="160528" y="2208276"/>
                    <a:pt x="167132" y="2210181"/>
                  </a:cubicBezTo>
                  <a:lnTo>
                    <a:pt x="167132" y="2210181"/>
                  </a:lnTo>
                  <a:lnTo>
                    <a:pt x="167132" y="2210181"/>
                  </a:lnTo>
                  <a:cubicBezTo>
                    <a:pt x="173609" y="2212213"/>
                    <a:pt x="180213" y="2213864"/>
                    <a:pt x="186944" y="2215134"/>
                  </a:cubicBezTo>
                  <a:lnTo>
                    <a:pt x="185039" y="2224532"/>
                  </a:lnTo>
                  <a:lnTo>
                    <a:pt x="186944" y="2215134"/>
                  </a:lnTo>
                  <a:cubicBezTo>
                    <a:pt x="193675" y="2216531"/>
                    <a:pt x="200406" y="2217420"/>
                    <a:pt x="207137" y="2218182"/>
                  </a:cubicBezTo>
                  <a:lnTo>
                    <a:pt x="207137" y="2218182"/>
                  </a:lnTo>
                  <a:lnTo>
                    <a:pt x="207137" y="2218182"/>
                  </a:lnTo>
                  <a:cubicBezTo>
                    <a:pt x="213995" y="2218817"/>
                    <a:pt x="220726" y="2219198"/>
                    <a:pt x="227584" y="2219198"/>
                  </a:cubicBezTo>
                  <a:lnTo>
                    <a:pt x="2610739" y="2219198"/>
                  </a:lnTo>
                  <a:cubicBezTo>
                    <a:pt x="2617597" y="2219198"/>
                    <a:pt x="2624328" y="2218817"/>
                    <a:pt x="2631186" y="2218182"/>
                  </a:cubicBezTo>
                  <a:lnTo>
                    <a:pt x="2631186" y="2218182"/>
                  </a:lnTo>
                  <a:lnTo>
                    <a:pt x="2631186" y="2218182"/>
                  </a:lnTo>
                  <a:cubicBezTo>
                    <a:pt x="2638044" y="2217547"/>
                    <a:pt x="2644775" y="2216531"/>
                    <a:pt x="2651379" y="2215134"/>
                  </a:cubicBezTo>
                  <a:lnTo>
                    <a:pt x="2653284" y="2224532"/>
                  </a:lnTo>
                  <a:lnTo>
                    <a:pt x="2651379" y="2215134"/>
                  </a:lnTo>
                  <a:cubicBezTo>
                    <a:pt x="2658110" y="2213737"/>
                    <a:pt x="2664714" y="2212086"/>
                    <a:pt x="2671191" y="2210181"/>
                  </a:cubicBezTo>
                  <a:lnTo>
                    <a:pt x="2671191" y="2210181"/>
                  </a:lnTo>
                  <a:lnTo>
                    <a:pt x="2671191" y="2210181"/>
                  </a:lnTo>
                  <a:cubicBezTo>
                    <a:pt x="2677668" y="2208149"/>
                    <a:pt x="2684145" y="2205863"/>
                    <a:pt x="2690495" y="2203323"/>
                  </a:cubicBezTo>
                  <a:lnTo>
                    <a:pt x="2694178" y="2212086"/>
                  </a:lnTo>
                  <a:lnTo>
                    <a:pt x="2690495" y="2203323"/>
                  </a:lnTo>
                  <a:cubicBezTo>
                    <a:pt x="2696845" y="2200656"/>
                    <a:pt x="2702941" y="2197735"/>
                    <a:pt x="2709037" y="2194560"/>
                  </a:cubicBezTo>
                  <a:lnTo>
                    <a:pt x="2713482" y="2202942"/>
                  </a:lnTo>
                  <a:lnTo>
                    <a:pt x="2709037" y="2194560"/>
                  </a:lnTo>
                  <a:cubicBezTo>
                    <a:pt x="2715006" y="2191385"/>
                    <a:pt x="2720975" y="2187829"/>
                    <a:pt x="2726563" y="2184019"/>
                  </a:cubicBezTo>
                  <a:lnTo>
                    <a:pt x="2731897" y="2191893"/>
                  </a:lnTo>
                  <a:lnTo>
                    <a:pt x="2726563" y="2184019"/>
                  </a:lnTo>
                  <a:cubicBezTo>
                    <a:pt x="2732278" y="2180209"/>
                    <a:pt x="2737739" y="2176145"/>
                    <a:pt x="2743073" y="2171827"/>
                  </a:cubicBezTo>
                  <a:lnTo>
                    <a:pt x="2743073" y="2171827"/>
                  </a:lnTo>
                  <a:lnTo>
                    <a:pt x="2743073" y="2171827"/>
                  </a:lnTo>
                  <a:cubicBezTo>
                    <a:pt x="2748407" y="2167509"/>
                    <a:pt x="2753360" y="2162937"/>
                    <a:pt x="2758186" y="2158111"/>
                  </a:cubicBezTo>
                  <a:lnTo>
                    <a:pt x="2758186" y="2158111"/>
                  </a:lnTo>
                  <a:lnTo>
                    <a:pt x="2758186" y="2158111"/>
                  </a:lnTo>
                  <a:cubicBezTo>
                    <a:pt x="2763012" y="2153285"/>
                    <a:pt x="2767584" y="2148205"/>
                    <a:pt x="2771902" y="2142998"/>
                  </a:cubicBezTo>
                  <a:cubicBezTo>
                    <a:pt x="2776220" y="2137791"/>
                    <a:pt x="2780284" y="2132203"/>
                    <a:pt x="2784094" y="2126488"/>
                  </a:cubicBezTo>
                  <a:lnTo>
                    <a:pt x="2791968" y="2131822"/>
                  </a:lnTo>
                  <a:lnTo>
                    <a:pt x="2784094" y="2126488"/>
                  </a:lnTo>
                  <a:cubicBezTo>
                    <a:pt x="2787904" y="2120773"/>
                    <a:pt x="2791460" y="2114931"/>
                    <a:pt x="2794635" y="2108962"/>
                  </a:cubicBezTo>
                  <a:lnTo>
                    <a:pt x="2794635" y="2108962"/>
                  </a:lnTo>
                  <a:lnTo>
                    <a:pt x="2794635" y="2108962"/>
                  </a:lnTo>
                  <a:cubicBezTo>
                    <a:pt x="2797810" y="2102866"/>
                    <a:pt x="2800731" y="2096770"/>
                    <a:pt x="2803398" y="2090420"/>
                  </a:cubicBezTo>
                  <a:lnTo>
                    <a:pt x="2803398" y="2090420"/>
                  </a:lnTo>
                  <a:lnTo>
                    <a:pt x="2803398" y="2090420"/>
                  </a:lnTo>
                  <a:cubicBezTo>
                    <a:pt x="2806066" y="2084070"/>
                    <a:pt x="2808351" y="2077720"/>
                    <a:pt x="2810256" y="2071116"/>
                  </a:cubicBezTo>
                  <a:lnTo>
                    <a:pt x="2810256" y="2071116"/>
                  </a:lnTo>
                  <a:lnTo>
                    <a:pt x="2810256" y="2071116"/>
                  </a:lnTo>
                  <a:cubicBezTo>
                    <a:pt x="2812288" y="2064512"/>
                    <a:pt x="2813939" y="2057908"/>
                    <a:pt x="2815209" y="2051304"/>
                  </a:cubicBezTo>
                  <a:cubicBezTo>
                    <a:pt x="2816479" y="2044700"/>
                    <a:pt x="2817495" y="2037842"/>
                    <a:pt x="2818257" y="2031111"/>
                  </a:cubicBezTo>
                  <a:lnTo>
                    <a:pt x="2818257" y="2031111"/>
                  </a:lnTo>
                  <a:lnTo>
                    <a:pt x="2818257" y="2031111"/>
                  </a:lnTo>
                  <a:cubicBezTo>
                    <a:pt x="2818892" y="2024253"/>
                    <a:pt x="2819273" y="2017522"/>
                    <a:pt x="2819273" y="2010664"/>
                  </a:cubicBezTo>
                  <a:lnTo>
                    <a:pt x="2819273" y="227711"/>
                  </a:lnTo>
                  <a:cubicBezTo>
                    <a:pt x="2819273" y="220853"/>
                    <a:pt x="2818892" y="214122"/>
                    <a:pt x="2818257" y="207264"/>
                  </a:cubicBezTo>
                  <a:lnTo>
                    <a:pt x="2818257" y="207264"/>
                  </a:lnTo>
                  <a:lnTo>
                    <a:pt x="2818257" y="207264"/>
                  </a:lnTo>
                  <a:cubicBezTo>
                    <a:pt x="2817622" y="200406"/>
                    <a:pt x="2816606" y="193675"/>
                    <a:pt x="2815209" y="187071"/>
                  </a:cubicBezTo>
                  <a:cubicBezTo>
                    <a:pt x="2813812" y="180467"/>
                    <a:pt x="2812161" y="173736"/>
                    <a:pt x="2810256" y="167259"/>
                  </a:cubicBezTo>
                  <a:lnTo>
                    <a:pt x="2810256" y="167259"/>
                  </a:lnTo>
                  <a:lnTo>
                    <a:pt x="2810256" y="167259"/>
                  </a:lnTo>
                  <a:cubicBezTo>
                    <a:pt x="2808224" y="160782"/>
                    <a:pt x="2805938" y="154305"/>
                    <a:pt x="2803398" y="147955"/>
                  </a:cubicBezTo>
                  <a:lnTo>
                    <a:pt x="2803398" y="147955"/>
                  </a:lnTo>
                  <a:lnTo>
                    <a:pt x="2803398" y="147955"/>
                  </a:lnTo>
                  <a:cubicBezTo>
                    <a:pt x="2800731" y="141605"/>
                    <a:pt x="2797938" y="135509"/>
                    <a:pt x="2794635" y="129413"/>
                  </a:cubicBezTo>
                  <a:lnTo>
                    <a:pt x="2794635" y="129413"/>
                  </a:lnTo>
                  <a:lnTo>
                    <a:pt x="2794635" y="129413"/>
                  </a:lnTo>
                  <a:cubicBezTo>
                    <a:pt x="2791460" y="123444"/>
                    <a:pt x="2787904" y="117475"/>
                    <a:pt x="2784094" y="111887"/>
                  </a:cubicBezTo>
                  <a:lnTo>
                    <a:pt x="2791968" y="106553"/>
                  </a:lnTo>
                  <a:lnTo>
                    <a:pt x="2784094" y="111887"/>
                  </a:lnTo>
                  <a:cubicBezTo>
                    <a:pt x="2780284" y="106172"/>
                    <a:pt x="2776220" y="100711"/>
                    <a:pt x="2771902" y="95377"/>
                  </a:cubicBezTo>
                  <a:lnTo>
                    <a:pt x="2771902" y="95377"/>
                  </a:lnTo>
                  <a:lnTo>
                    <a:pt x="2771902" y="95377"/>
                  </a:lnTo>
                  <a:cubicBezTo>
                    <a:pt x="2767584" y="90043"/>
                    <a:pt x="2763012" y="85090"/>
                    <a:pt x="2758186" y="80264"/>
                  </a:cubicBezTo>
                  <a:lnTo>
                    <a:pt x="2758186" y="80264"/>
                  </a:lnTo>
                  <a:lnTo>
                    <a:pt x="2758186" y="80264"/>
                  </a:lnTo>
                  <a:cubicBezTo>
                    <a:pt x="2753360" y="75438"/>
                    <a:pt x="2748280" y="70866"/>
                    <a:pt x="2743073" y="66548"/>
                  </a:cubicBezTo>
                  <a:lnTo>
                    <a:pt x="2743073" y="66548"/>
                  </a:lnTo>
                  <a:lnTo>
                    <a:pt x="2743073" y="66548"/>
                  </a:lnTo>
                  <a:cubicBezTo>
                    <a:pt x="2737739" y="62230"/>
                    <a:pt x="2732278" y="58166"/>
                    <a:pt x="2726563" y="54356"/>
                  </a:cubicBezTo>
                  <a:lnTo>
                    <a:pt x="2726563" y="54356"/>
                  </a:lnTo>
                  <a:lnTo>
                    <a:pt x="2726563" y="54356"/>
                  </a:lnTo>
                  <a:cubicBezTo>
                    <a:pt x="2720848" y="50546"/>
                    <a:pt x="2715006" y="47117"/>
                    <a:pt x="2709037" y="43815"/>
                  </a:cubicBezTo>
                  <a:lnTo>
                    <a:pt x="2709037" y="43815"/>
                  </a:lnTo>
                  <a:lnTo>
                    <a:pt x="2709037" y="43815"/>
                  </a:lnTo>
                  <a:cubicBezTo>
                    <a:pt x="2703068" y="40640"/>
                    <a:pt x="2696845" y="37719"/>
                    <a:pt x="2690495" y="35052"/>
                  </a:cubicBezTo>
                  <a:lnTo>
                    <a:pt x="2694178" y="26289"/>
                  </a:lnTo>
                  <a:lnTo>
                    <a:pt x="2690495" y="35052"/>
                  </a:lnTo>
                  <a:cubicBezTo>
                    <a:pt x="2684145" y="32385"/>
                    <a:pt x="2677795" y="30099"/>
                    <a:pt x="2671191" y="28194"/>
                  </a:cubicBezTo>
                  <a:lnTo>
                    <a:pt x="2671191" y="28194"/>
                  </a:lnTo>
                  <a:lnTo>
                    <a:pt x="2671191" y="28194"/>
                  </a:lnTo>
                  <a:cubicBezTo>
                    <a:pt x="2664714" y="26162"/>
                    <a:pt x="2658110" y="24511"/>
                    <a:pt x="2651379" y="23241"/>
                  </a:cubicBezTo>
                  <a:cubicBezTo>
                    <a:pt x="2644648" y="21971"/>
                    <a:pt x="2637917" y="20955"/>
                    <a:pt x="2631059" y="20193"/>
                  </a:cubicBezTo>
                  <a:lnTo>
                    <a:pt x="2631948" y="10668"/>
                  </a:lnTo>
                  <a:lnTo>
                    <a:pt x="2631059" y="20193"/>
                  </a:lnTo>
                  <a:cubicBezTo>
                    <a:pt x="2624201" y="19558"/>
                    <a:pt x="2617470" y="19177"/>
                    <a:pt x="2610612" y="19177"/>
                  </a:cubicBezTo>
                  <a:lnTo>
                    <a:pt x="227711" y="19177"/>
                  </a:lnTo>
                  <a:cubicBezTo>
                    <a:pt x="220853" y="19177"/>
                    <a:pt x="213995" y="19558"/>
                    <a:pt x="207264" y="20193"/>
                  </a:cubicBezTo>
                  <a:lnTo>
                    <a:pt x="206375" y="10668"/>
                  </a:lnTo>
                  <a:lnTo>
                    <a:pt x="207264" y="20193"/>
                  </a:lnTo>
                  <a:cubicBezTo>
                    <a:pt x="200406" y="20828"/>
                    <a:pt x="193675" y="21844"/>
                    <a:pt x="186944" y="23241"/>
                  </a:cubicBezTo>
                  <a:cubicBezTo>
                    <a:pt x="180213" y="24638"/>
                    <a:pt x="173609" y="26289"/>
                    <a:pt x="167132" y="28194"/>
                  </a:cubicBezTo>
                  <a:lnTo>
                    <a:pt x="167132" y="28194"/>
                  </a:lnTo>
                  <a:lnTo>
                    <a:pt x="167132" y="28194"/>
                  </a:lnTo>
                  <a:cubicBezTo>
                    <a:pt x="160528" y="30226"/>
                    <a:pt x="154178" y="32512"/>
                    <a:pt x="147828" y="35052"/>
                  </a:cubicBezTo>
                  <a:lnTo>
                    <a:pt x="144145" y="26289"/>
                  </a:lnTo>
                  <a:lnTo>
                    <a:pt x="147828" y="35052"/>
                  </a:lnTo>
                  <a:cubicBezTo>
                    <a:pt x="141478" y="37719"/>
                    <a:pt x="135382" y="40640"/>
                    <a:pt x="129286" y="43815"/>
                  </a:cubicBezTo>
                  <a:lnTo>
                    <a:pt x="129286" y="43815"/>
                  </a:lnTo>
                  <a:lnTo>
                    <a:pt x="129286" y="43815"/>
                  </a:lnTo>
                  <a:cubicBezTo>
                    <a:pt x="123317" y="46990"/>
                    <a:pt x="117348" y="50546"/>
                    <a:pt x="111760" y="54356"/>
                  </a:cubicBezTo>
                  <a:lnTo>
                    <a:pt x="111760" y="54356"/>
                  </a:lnTo>
                  <a:lnTo>
                    <a:pt x="111760" y="54356"/>
                  </a:lnTo>
                  <a:cubicBezTo>
                    <a:pt x="106045" y="58166"/>
                    <a:pt x="100584" y="62230"/>
                    <a:pt x="95250" y="66548"/>
                  </a:cubicBezTo>
                  <a:lnTo>
                    <a:pt x="95250" y="66548"/>
                  </a:lnTo>
                  <a:lnTo>
                    <a:pt x="95250" y="66548"/>
                  </a:lnTo>
                  <a:cubicBezTo>
                    <a:pt x="90043" y="70866"/>
                    <a:pt x="84963" y="75438"/>
                    <a:pt x="80137" y="80264"/>
                  </a:cubicBezTo>
                  <a:lnTo>
                    <a:pt x="80137" y="80264"/>
                  </a:lnTo>
                  <a:lnTo>
                    <a:pt x="80137" y="80264"/>
                  </a:lnTo>
                  <a:cubicBezTo>
                    <a:pt x="75311" y="85090"/>
                    <a:pt x="70739" y="90170"/>
                    <a:pt x="66421" y="95377"/>
                  </a:cubicBezTo>
                  <a:lnTo>
                    <a:pt x="66421" y="95377"/>
                  </a:lnTo>
                  <a:lnTo>
                    <a:pt x="66421" y="95377"/>
                  </a:lnTo>
                  <a:cubicBezTo>
                    <a:pt x="62103" y="100711"/>
                    <a:pt x="58039" y="106172"/>
                    <a:pt x="54229" y="111887"/>
                  </a:cubicBezTo>
                  <a:lnTo>
                    <a:pt x="46355" y="106553"/>
                  </a:lnTo>
                  <a:lnTo>
                    <a:pt x="54229" y="111887"/>
                  </a:lnTo>
                  <a:cubicBezTo>
                    <a:pt x="50419" y="117602"/>
                    <a:pt x="46863" y="123444"/>
                    <a:pt x="43688" y="129413"/>
                  </a:cubicBezTo>
                  <a:lnTo>
                    <a:pt x="43688" y="129413"/>
                  </a:lnTo>
                  <a:lnTo>
                    <a:pt x="43688" y="129413"/>
                  </a:lnTo>
                  <a:cubicBezTo>
                    <a:pt x="40513" y="135382"/>
                    <a:pt x="37592" y="141605"/>
                    <a:pt x="34925" y="147955"/>
                  </a:cubicBezTo>
                  <a:lnTo>
                    <a:pt x="34925" y="147955"/>
                  </a:lnTo>
                  <a:lnTo>
                    <a:pt x="34925" y="147955"/>
                  </a:lnTo>
                  <a:cubicBezTo>
                    <a:pt x="32258" y="154305"/>
                    <a:pt x="29972" y="160655"/>
                    <a:pt x="28067" y="167259"/>
                  </a:cubicBezTo>
                  <a:lnTo>
                    <a:pt x="28067" y="167259"/>
                  </a:lnTo>
                  <a:lnTo>
                    <a:pt x="28067" y="167259"/>
                  </a:lnTo>
                  <a:cubicBezTo>
                    <a:pt x="26035" y="173863"/>
                    <a:pt x="24384" y="180467"/>
                    <a:pt x="23114" y="187071"/>
                  </a:cubicBezTo>
                  <a:lnTo>
                    <a:pt x="23114" y="187071"/>
                  </a:lnTo>
                  <a:lnTo>
                    <a:pt x="23114" y="187071"/>
                  </a:lnTo>
                  <a:cubicBezTo>
                    <a:pt x="21717" y="193802"/>
                    <a:pt x="20828" y="200533"/>
                    <a:pt x="20066" y="207264"/>
                  </a:cubicBezTo>
                  <a:lnTo>
                    <a:pt x="20066" y="207264"/>
                  </a:lnTo>
                  <a:lnTo>
                    <a:pt x="20066" y="207264"/>
                  </a:lnTo>
                  <a:cubicBezTo>
                    <a:pt x="19431" y="214122"/>
                    <a:pt x="19050" y="220853"/>
                    <a:pt x="19050" y="227711"/>
                  </a:cubicBezTo>
                  <a:lnTo>
                    <a:pt x="19050" y="2010664"/>
                  </a:lnTo>
                  <a:close/>
                </a:path>
              </a:pathLst>
            </a:custGeom>
            <a:solidFill>
              <a:srgbClr val="018CE1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37575" y="608190"/>
            <a:ext cx="5260067" cy="107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b="true" sz="3375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Data-Driven Insights with Tableau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38800" y="4571295"/>
            <a:ext cx="5495896" cy="95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Trend Analysis</a:t>
            </a:r>
          </a:p>
          <a:p>
            <a:pPr algn="l">
              <a:lnSpc>
                <a:spcPts val="2249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Data visualization tools help identify trends, patterns, and anomalies, supporting informed decision-making and proactive adjustments.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38800" y="2151945"/>
            <a:ext cx="2534945" cy="183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 spc="3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Data Visualization</a:t>
            </a:r>
          </a:p>
          <a:p>
            <a:pPr algn="l">
              <a:lnSpc>
                <a:spcPts val="2280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Tableau enables the visualization of complex supply chain data in intuitive and interactive dashboards, providing clear insights.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64178" y="2151945"/>
            <a:ext cx="2390880" cy="183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Real-time Monitoring</a:t>
            </a:r>
          </a:p>
          <a:p>
            <a:pPr algn="l">
              <a:lnSpc>
                <a:spcPts val="2280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Tableau allows real-time monitoring of key metrics, enabling timely identification and response to potential issues.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"/>
            <a:ext cx="11430000" cy="7258050"/>
            <a:chOff x="0" y="0"/>
            <a:chExt cx="11430000" cy="72580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30000" cy="7258050"/>
            </a:xfrm>
            <a:custGeom>
              <a:avLst/>
              <a:gdLst/>
              <a:ahLst/>
              <a:cxnLst/>
              <a:rect r="r" b="b" t="t" l="l"/>
              <a:pathLst>
                <a:path h="7258050" w="11430000">
                  <a:moveTo>
                    <a:pt x="0" y="7258050"/>
                  </a:moveTo>
                  <a:lnTo>
                    <a:pt x="11430000" y="725805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3F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11430000" cy="7258307"/>
          </a:xfrm>
          <a:custGeom>
            <a:avLst/>
            <a:gdLst/>
            <a:ahLst/>
            <a:cxnLst/>
            <a:rect r="r" b="b" t="t" l="l"/>
            <a:pathLst>
              <a:path h="7258307" w="11430000">
                <a:moveTo>
                  <a:pt x="0" y="0"/>
                </a:moveTo>
                <a:lnTo>
                  <a:pt x="11430000" y="0"/>
                </a:lnTo>
                <a:lnTo>
                  <a:pt x="11430000" y="7258307"/>
                </a:lnTo>
                <a:lnTo>
                  <a:pt x="0" y="7258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0" y="257"/>
            <a:ext cx="11430000" cy="7257793"/>
            <a:chOff x="0" y="0"/>
            <a:chExt cx="11430000" cy="72577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430000" cy="7257796"/>
            </a:xfrm>
            <a:custGeom>
              <a:avLst/>
              <a:gdLst/>
              <a:ahLst/>
              <a:cxnLst/>
              <a:rect r="r" b="b" t="t" l="l"/>
              <a:pathLst>
                <a:path h="7257796" w="11430000">
                  <a:moveTo>
                    <a:pt x="0" y="0"/>
                  </a:moveTo>
                  <a:lnTo>
                    <a:pt x="0" y="7257796"/>
                  </a:lnTo>
                  <a:lnTo>
                    <a:pt x="11430000" y="725779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3F3FF">
                <a:alpha val="74510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143750" y="257"/>
            <a:ext cx="4286250" cy="7257793"/>
          </a:xfrm>
          <a:custGeom>
            <a:avLst/>
            <a:gdLst/>
            <a:ahLst/>
            <a:cxnLst/>
            <a:rect r="r" b="b" t="t" l="l"/>
            <a:pathLst>
              <a:path h="7257793" w="4286250">
                <a:moveTo>
                  <a:pt x="0" y="0"/>
                </a:moveTo>
                <a:lnTo>
                  <a:pt x="4286250" y="0"/>
                </a:lnTo>
                <a:lnTo>
                  <a:pt x="4286250" y="7257793"/>
                </a:lnTo>
                <a:lnTo>
                  <a:pt x="0" y="7257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2" t="-3" r="-123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38175" y="1893389"/>
            <a:ext cx="455419" cy="364341"/>
            <a:chOff x="0" y="0"/>
            <a:chExt cx="455409" cy="3643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5549" cy="364363"/>
            </a:xfrm>
            <a:custGeom>
              <a:avLst/>
              <a:gdLst/>
              <a:ahLst/>
              <a:cxnLst/>
              <a:rect r="r" b="b" t="t" l="l"/>
              <a:pathLst>
                <a:path h="364363" w="455549">
                  <a:moveTo>
                    <a:pt x="45593" y="22733"/>
                  </a:moveTo>
                  <a:cubicBezTo>
                    <a:pt x="33020" y="22733"/>
                    <a:pt x="22860" y="32893"/>
                    <a:pt x="22860" y="45466"/>
                  </a:cubicBezTo>
                  <a:lnTo>
                    <a:pt x="22860" y="250444"/>
                  </a:lnTo>
                  <a:cubicBezTo>
                    <a:pt x="22860" y="263017"/>
                    <a:pt x="33020" y="273177"/>
                    <a:pt x="45593" y="273177"/>
                  </a:cubicBezTo>
                  <a:lnTo>
                    <a:pt x="49530" y="273177"/>
                  </a:lnTo>
                  <a:cubicBezTo>
                    <a:pt x="58928" y="246634"/>
                    <a:pt x="84201" y="227584"/>
                    <a:pt x="113919" y="227584"/>
                  </a:cubicBezTo>
                  <a:cubicBezTo>
                    <a:pt x="143637" y="227584"/>
                    <a:pt x="169037" y="246634"/>
                    <a:pt x="178308" y="273177"/>
                  </a:cubicBezTo>
                  <a:lnTo>
                    <a:pt x="273304" y="273177"/>
                  </a:lnTo>
                  <a:lnTo>
                    <a:pt x="273304" y="45593"/>
                  </a:lnTo>
                  <a:cubicBezTo>
                    <a:pt x="273304" y="33020"/>
                    <a:pt x="263144" y="22860"/>
                    <a:pt x="250571" y="22860"/>
                  </a:cubicBezTo>
                  <a:lnTo>
                    <a:pt x="45593" y="22860"/>
                  </a:lnTo>
                  <a:close/>
                  <a:moveTo>
                    <a:pt x="45593" y="296037"/>
                  </a:moveTo>
                  <a:cubicBezTo>
                    <a:pt x="20447" y="296037"/>
                    <a:pt x="0" y="275590"/>
                    <a:pt x="0" y="250444"/>
                  </a:cubicBezTo>
                  <a:lnTo>
                    <a:pt x="0" y="45593"/>
                  </a:lnTo>
                  <a:cubicBezTo>
                    <a:pt x="0" y="20447"/>
                    <a:pt x="20447" y="0"/>
                    <a:pt x="45593" y="0"/>
                  </a:cubicBezTo>
                  <a:lnTo>
                    <a:pt x="250444" y="0"/>
                  </a:lnTo>
                  <a:cubicBezTo>
                    <a:pt x="275590" y="0"/>
                    <a:pt x="296037" y="20447"/>
                    <a:pt x="296037" y="45593"/>
                  </a:cubicBezTo>
                  <a:lnTo>
                    <a:pt x="296037" y="68326"/>
                  </a:lnTo>
                  <a:lnTo>
                    <a:pt x="342519" y="68326"/>
                  </a:lnTo>
                  <a:cubicBezTo>
                    <a:pt x="352425" y="68326"/>
                    <a:pt x="361950" y="72644"/>
                    <a:pt x="368427" y="80264"/>
                  </a:cubicBezTo>
                  <a:lnTo>
                    <a:pt x="424434" y="145542"/>
                  </a:lnTo>
                  <a:cubicBezTo>
                    <a:pt x="429768" y="151765"/>
                    <a:pt x="432689" y="159639"/>
                    <a:pt x="432689" y="167767"/>
                  </a:cubicBezTo>
                  <a:lnTo>
                    <a:pt x="432689" y="273177"/>
                  </a:lnTo>
                  <a:lnTo>
                    <a:pt x="444119" y="273177"/>
                  </a:lnTo>
                  <a:cubicBezTo>
                    <a:pt x="450342" y="273177"/>
                    <a:pt x="455549" y="278257"/>
                    <a:pt x="455549" y="284607"/>
                  </a:cubicBezTo>
                  <a:cubicBezTo>
                    <a:pt x="455549" y="290957"/>
                    <a:pt x="450469" y="296037"/>
                    <a:pt x="444119" y="296037"/>
                  </a:cubicBezTo>
                  <a:lnTo>
                    <a:pt x="409829" y="296037"/>
                  </a:lnTo>
                  <a:cubicBezTo>
                    <a:pt x="409829" y="333756"/>
                    <a:pt x="379222" y="364363"/>
                    <a:pt x="341503" y="364363"/>
                  </a:cubicBezTo>
                  <a:cubicBezTo>
                    <a:pt x="303784" y="364363"/>
                    <a:pt x="273177" y="333756"/>
                    <a:pt x="273177" y="296037"/>
                  </a:cubicBezTo>
                  <a:lnTo>
                    <a:pt x="182118" y="296037"/>
                  </a:lnTo>
                  <a:cubicBezTo>
                    <a:pt x="182118" y="333756"/>
                    <a:pt x="151511" y="364363"/>
                    <a:pt x="113792" y="364363"/>
                  </a:cubicBezTo>
                  <a:cubicBezTo>
                    <a:pt x="76073" y="364363"/>
                    <a:pt x="45466" y="333756"/>
                    <a:pt x="45466" y="296037"/>
                  </a:cubicBezTo>
                  <a:close/>
                  <a:moveTo>
                    <a:pt x="296037" y="159385"/>
                  </a:moveTo>
                  <a:lnTo>
                    <a:pt x="406273" y="159385"/>
                  </a:lnTo>
                  <a:lnTo>
                    <a:pt x="351155" y="95123"/>
                  </a:lnTo>
                  <a:cubicBezTo>
                    <a:pt x="348996" y="92583"/>
                    <a:pt x="345821" y="91186"/>
                    <a:pt x="342519" y="91186"/>
                  </a:cubicBezTo>
                  <a:lnTo>
                    <a:pt x="296037" y="91186"/>
                  </a:lnTo>
                  <a:lnTo>
                    <a:pt x="296037" y="159512"/>
                  </a:lnTo>
                  <a:close/>
                  <a:moveTo>
                    <a:pt x="296037" y="182118"/>
                  </a:moveTo>
                  <a:lnTo>
                    <a:pt x="296037" y="245110"/>
                  </a:lnTo>
                  <a:cubicBezTo>
                    <a:pt x="308102" y="234315"/>
                    <a:pt x="324104" y="227711"/>
                    <a:pt x="341630" y="227711"/>
                  </a:cubicBezTo>
                  <a:cubicBezTo>
                    <a:pt x="371348" y="227711"/>
                    <a:pt x="396748" y="246761"/>
                    <a:pt x="406019" y="273304"/>
                  </a:cubicBezTo>
                  <a:lnTo>
                    <a:pt x="409956" y="273304"/>
                  </a:lnTo>
                  <a:lnTo>
                    <a:pt x="409956" y="182118"/>
                  </a:lnTo>
                  <a:lnTo>
                    <a:pt x="296037" y="182118"/>
                  </a:lnTo>
                  <a:close/>
                  <a:moveTo>
                    <a:pt x="159385" y="296037"/>
                  </a:moveTo>
                  <a:cubicBezTo>
                    <a:pt x="159385" y="289941"/>
                    <a:pt x="158242" y="284226"/>
                    <a:pt x="155956" y="278638"/>
                  </a:cubicBezTo>
                  <a:cubicBezTo>
                    <a:pt x="153670" y="273050"/>
                    <a:pt x="150368" y="268097"/>
                    <a:pt x="146050" y="263906"/>
                  </a:cubicBezTo>
                  <a:cubicBezTo>
                    <a:pt x="141732" y="259715"/>
                    <a:pt x="136906" y="256286"/>
                    <a:pt x="131318" y="254000"/>
                  </a:cubicBezTo>
                  <a:cubicBezTo>
                    <a:pt x="125730" y="251714"/>
                    <a:pt x="119888" y="250571"/>
                    <a:pt x="113919" y="250571"/>
                  </a:cubicBezTo>
                  <a:cubicBezTo>
                    <a:pt x="107950" y="250571"/>
                    <a:pt x="102108" y="251714"/>
                    <a:pt x="96520" y="254000"/>
                  </a:cubicBezTo>
                  <a:cubicBezTo>
                    <a:pt x="90932" y="256286"/>
                    <a:pt x="85979" y="259588"/>
                    <a:pt x="81788" y="263906"/>
                  </a:cubicBezTo>
                  <a:cubicBezTo>
                    <a:pt x="77597" y="268224"/>
                    <a:pt x="74168" y="273050"/>
                    <a:pt x="71882" y="278638"/>
                  </a:cubicBezTo>
                  <a:cubicBezTo>
                    <a:pt x="69596" y="284226"/>
                    <a:pt x="68453" y="290068"/>
                    <a:pt x="68453" y="296037"/>
                  </a:cubicBezTo>
                  <a:cubicBezTo>
                    <a:pt x="68453" y="302006"/>
                    <a:pt x="69596" y="307848"/>
                    <a:pt x="71882" y="313436"/>
                  </a:cubicBezTo>
                  <a:cubicBezTo>
                    <a:pt x="74168" y="319024"/>
                    <a:pt x="77470" y="323977"/>
                    <a:pt x="81788" y="328168"/>
                  </a:cubicBezTo>
                  <a:cubicBezTo>
                    <a:pt x="86106" y="332359"/>
                    <a:pt x="90932" y="335788"/>
                    <a:pt x="96520" y="338074"/>
                  </a:cubicBezTo>
                  <a:cubicBezTo>
                    <a:pt x="102108" y="340360"/>
                    <a:pt x="107950" y="341503"/>
                    <a:pt x="113919" y="341503"/>
                  </a:cubicBezTo>
                  <a:cubicBezTo>
                    <a:pt x="119888" y="341503"/>
                    <a:pt x="125730" y="340360"/>
                    <a:pt x="131318" y="338074"/>
                  </a:cubicBezTo>
                  <a:cubicBezTo>
                    <a:pt x="136906" y="335788"/>
                    <a:pt x="141859" y="332486"/>
                    <a:pt x="146050" y="328168"/>
                  </a:cubicBezTo>
                  <a:cubicBezTo>
                    <a:pt x="150241" y="323850"/>
                    <a:pt x="153670" y="319024"/>
                    <a:pt x="155956" y="313436"/>
                  </a:cubicBezTo>
                  <a:cubicBezTo>
                    <a:pt x="158242" y="307848"/>
                    <a:pt x="159385" y="302006"/>
                    <a:pt x="159385" y="296037"/>
                  </a:cubicBezTo>
                  <a:close/>
                  <a:moveTo>
                    <a:pt x="341503" y="341630"/>
                  </a:moveTo>
                  <a:cubicBezTo>
                    <a:pt x="347599" y="341630"/>
                    <a:pt x="353314" y="340487"/>
                    <a:pt x="358902" y="338201"/>
                  </a:cubicBezTo>
                  <a:cubicBezTo>
                    <a:pt x="364490" y="335915"/>
                    <a:pt x="369443" y="332613"/>
                    <a:pt x="373634" y="328295"/>
                  </a:cubicBezTo>
                  <a:cubicBezTo>
                    <a:pt x="377825" y="323977"/>
                    <a:pt x="381254" y="319151"/>
                    <a:pt x="383540" y="313563"/>
                  </a:cubicBezTo>
                  <a:cubicBezTo>
                    <a:pt x="385826" y="307975"/>
                    <a:pt x="386969" y="302133"/>
                    <a:pt x="386969" y="296164"/>
                  </a:cubicBezTo>
                  <a:cubicBezTo>
                    <a:pt x="386969" y="290195"/>
                    <a:pt x="385826" y="284353"/>
                    <a:pt x="383540" y="278765"/>
                  </a:cubicBezTo>
                  <a:cubicBezTo>
                    <a:pt x="381254" y="273177"/>
                    <a:pt x="377952" y="268224"/>
                    <a:pt x="373634" y="264033"/>
                  </a:cubicBezTo>
                  <a:cubicBezTo>
                    <a:pt x="369316" y="259842"/>
                    <a:pt x="364490" y="256413"/>
                    <a:pt x="358902" y="254127"/>
                  </a:cubicBezTo>
                  <a:cubicBezTo>
                    <a:pt x="353314" y="251841"/>
                    <a:pt x="347472" y="250698"/>
                    <a:pt x="341503" y="250698"/>
                  </a:cubicBezTo>
                  <a:cubicBezTo>
                    <a:pt x="335534" y="250698"/>
                    <a:pt x="329692" y="251841"/>
                    <a:pt x="324104" y="254127"/>
                  </a:cubicBezTo>
                  <a:cubicBezTo>
                    <a:pt x="318516" y="256413"/>
                    <a:pt x="313563" y="259715"/>
                    <a:pt x="309372" y="264033"/>
                  </a:cubicBezTo>
                  <a:cubicBezTo>
                    <a:pt x="305181" y="268351"/>
                    <a:pt x="301752" y="273177"/>
                    <a:pt x="299466" y="278765"/>
                  </a:cubicBezTo>
                  <a:cubicBezTo>
                    <a:pt x="297180" y="284353"/>
                    <a:pt x="296037" y="290195"/>
                    <a:pt x="296037" y="296164"/>
                  </a:cubicBezTo>
                  <a:cubicBezTo>
                    <a:pt x="296037" y="302133"/>
                    <a:pt x="297180" y="307975"/>
                    <a:pt x="299466" y="313563"/>
                  </a:cubicBezTo>
                  <a:cubicBezTo>
                    <a:pt x="301752" y="319151"/>
                    <a:pt x="305054" y="324104"/>
                    <a:pt x="309372" y="328295"/>
                  </a:cubicBezTo>
                  <a:cubicBezTo>
                    <a:pt x="313690" y="332486"/>
                    <a:pt x="318516" y="335915"/>
                    <a:pt x="324104" y="338201"/>
                  </a:cubicBezTo>
                  <a:cubicBezTo>
                    <a:pt x="329692" y="340487"/>
                    <a:pt x="335534" y="341630"/>
                    <a:pt x="341503" y="341630"/>
                  </a:cubicBezTo>
                </a:path>
              </a:pathLst>
            </a:custGeom>
            <a:solidFill>
              <a:srgbClr val="2D4DF2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38175" y="4647905"/>
            <a:ext cx="455419" cy="303609"/>
            <a:chOff x="0" y="0"/>
            <a:chExt cx="455409" cy="3036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55422" cy="303657"/>
            </a:xfrm>
            <a:custGeom>
              <a:avLst/>
              <a:gdLst/>
              <a:ahLst/>
              <a:cxnLst/>
              <a:rect r="r" b="b" t="t" l="l"/>
              <a:pathLst>
                <a:path h="303657" w="455422">
                  <a:moveTo>
                    <a:pt x="379476" y="25273"/>
                  </a:moveTo>
                  <a:cubicBezTo>
                    <a:pt x="379476" y="53213"/>
                    <a:pt x="402209" y="75819"/>
                    <a:pt x="430022" y="75819"/>
                  </a:cubicBezTo>
                  <a:lnTo>
                    <a:pt x="430022" y="50546"/>
                  </a:lnTo>
                  <a:cubicBezTo>
                    <a:pt x="430022" y="36576"/>
                    <a:pt x="418719" y="25273"/>
                    <a:pt x="404749" y="25273"/>
                  </a:cubicBezTo>
                  <a:lnTo>
                    <a:pt x="379476" y="25273"/>
                  </a:lnTo>
                  <a:close/>
                  <a:moveTo>
                    <a:pt x="354203" y="25273"/>
                  </a:moveTo>
                  <a:lnTo>
                    <a:pt x="101219" y="25273"/>
                  </a:lnTo>
                  <a:cubicBezTo>
                    <a:pt x="101219" y="67183"/>
                    <a:pt x="67183" y="101219"/>
                    <a:pt x="25273" y="101219"/>
                  </a:cubicBezTo>
                  <a:lnTo>
                    <a:pt x="25273" y="202438"/>
                  </a:lnTo>
                  <a:cubicBezTo>
                    <a:pt x="67183" y="202438"/>
                    <a:pt x="101219" y="236474"/>
                    <a:pt x="101219" y="278384"/>
                  </a:cubicBezTo>
                  <a:lnTo>
                    <a:pt x="354203" y="278384"/>
                  </a:lnTo>
                  <a:cubicBezTo>
                    <a:pt x="354203" y="236474"/>
                    <a:pt x="388239" y="202438"/>
                    <a:pt x="430149" y="202438"/>
                  </a:cubicBezTo>
                  <a:lnTo>
                    <a:pt x="430149" y="101219"/>
                  </a:lnTo>
                  <a:cubicBezTo>
                    <a:pt x="388239" y="101219"/>
                    <a:pt x="354203" y="67183"/>
                    <a:pt x="354203" y="25273"/>
                  </a:cubicBezTo>
                  <a:close/>
                  <a:moveTo>
                    <a:pt x="25273" y="252984"/>
                  </a:moveTo>
                  <a:cubicBezTo>
                    <a:pt x="25273" y="266954"/>
                    <a:pt x="36576" y="278257"/>
                    <a:pt x="50546" y="278257"/>
                  </a:cubicBezTo>
                  <a:lnTo>
                    <a:pt x="75946" y="278257"/>
                  </a:lnTo>
                  <a:cubicBezTo>
                    <a:pt x="75946" y="250317"/>
                    <a:pt x="53213" y="227584"/>
                    <a:pt x="25400" y="227584"/>
                  </a:cubicBezTo>
                  <a:lnTo>
                    <a:pt x="25400" y="252857"/>
                  </a:lnTo>
                  <a:close/>
                  <a:moveTo>
                    <a:pt x="430149" y="227711"/>
                  </a:moveTo>
                  <a:cubicBezTo>
                    <a:pt x="402209" y="227711"/>
                    <a:pt x="379603" y="250444"/>
                    <a:pt x="379603" y="278384"/>
                  </a:cubicBezTo>
                  <a:lnTo>
                    <a:pt x="404876" y="278384"/>
                  </a:lnTo>
                  <a:cubicBezTo>
                    <a:pt x="418846" y="278384"/>
                    <a:pt x="430149" y="267081"/>
                    <a:pt x="430149" y="253111"/>
                  </a:cubicBezTo>
                  <a:lnTo>
                    <a:pt x="430149" y="227711"/>
                  </a:lnTo>
                  <a:close/>
                  <a:moveTo>
                    <a:pt x="50546" y="25273"/>
                  </a:moveTo>
                  <a:cubicBezTo>
                    <a:pt x="36576" y="25273"/>
                    <a:pt x="25273" y="36576"/>
                    <a:pt x="25273" y="50546"/>
                  </a:cubicBezTo>
                  <a:lnTo>
                    <a:pt x="25273" y="75946"/>
                  </a:lnTo>
                  <a:cubicBezTo>
                    <a:pt x="53213" y="75946"/>
                    <a:pt x="75819" y="53213"/>
                    <a:pt x="75819" y="25400"/>
                  </a:cubicBezTo>
                  <a:lnTo>
                    <a:pt x="50546" y="25400"/>
                  </a:lnTo>
                  <a:close/>
                  <a:moveTo>
                    <a:pt x="0" y="50546"/>
                  </a:moveTo>
                  <a:cubicBezTo>
                    <a:pt x="0" y="22733"/>
                    <a:pt x="22733" y="0"/>
                    <a:pt x="50546" y="0"/>
                  </a:cubicBezTo>
                  <a:lnTo>
                    <a:pt x="404876" y="0"/>
                  </a:lnTo>
                  <a:cubicBezTo>
                    <a:pt x="432816" y="0"/>
                    <a:pt x="455422" y="22733"/>
                    <a:pt x="455422" y="50546"/>
                  </a:cubicBezTo>
                  <a:lnTo>
                    <a:pt x="455422" y="252984"/>
                  </a:lnTo>
                  <a:cubicBezTo>
                    <a:pt x="455422" y="280924"/>
                    <a:pt x="432689" y="303530"/>
                    <a:pt x="404876" y="303530"/>
                  </a:cubicBezTo>
                  <a:lnTo>
                    <a:pt x="50546" y="303530"/>
                  </a:lnTo>
                  <a:cubicBezTo>
                    <a:pt x="22733" y="303657"/>
                    <a:pt x="0" y="280924"/>
                    <a:pt x="0" y="252984"/>
                  </a:cubicBezTo>
                  <a:lnTo>
                    <a:pt x="0" y="50546"/>
                  </a:lnTo>
                  <a:close/>
                  <a:moveTo>
                    <a:pt x="278257" y="151765"/>
                  </a:moveTo>
                  <a:cubicBezTo>
                    <a:pt x="278257" y="148463"/>
                    <a:pt x="277876" y="145161"/>
                    <a:pt x="277241" y="141859"/>
                  </a:cubicBezTo>
                  <a:cubicBezTo>
                    <a:pt x="276606" y="138557"/>
                    <a:pt x="275590" y="135509"/>
                    <a:pt x="274320" y="132334"/>
                  </a:cubicBezTo>
                  <a:cubicBezTo>
                    <a:pt x="273050" y="129159"/>
                    <a:pt x="271526" y="126365"/>
                    <a:pt x="269621" y="123571"/>
                  </a:cubicBezTo>
                  <a:cubicBezTo>
                    <a:pt x="267716" y="120777"/>
                    <a:pt x="265684" y="118237"/>
                    <a:pt x="263271" y="115951"/>
                  </a:cubicBezTo>
                  <a:cubicBezTo>
                    <a:pt x="260858" y="113665"/>
                    <a:pt x="258318" y="111506"/>
                    <a:pt x="255651" y="109601"/>
                  </a:cubicBezTo>
                  <a:cubicBezTo>
                    <a:pt x="252984" y="107696"/>
                    <a:pt x="249936" y="106172"/>
                    <a:pt x="246888" y="104902"/>
                  </a:cubicBezTo>
                  <a:cubicBezTo>
                    <a:pt x="243840" y="103632"/>
                    <a:pt x="240665" y="102616"/>
                    <a:pt x="237363" y="101981"/>
                  </a:cubicBezTo>
                  <a:cubicBezTo>
                    <a:pt x="234061" y="101346"/>
                    <a:pt x="230759" y="100965"/>
                    <a:pt x="227457" y="100965"/>
                  </a:cubicBezTo>
                  <a:cubicBezTo>
                    <a:pt x="224155" y="100965"/>
                    <a:pt x="220853" y="101346"/>
                    <a:pt x="217551" y="101981"/>
                  </a:cubicBezTo>
                  <a:cubicBezTo>
                    <a:pt x="214249" y="102616"/>
                    <a:pt x="211074" y="103632"/>
                    <a:pt x="208026" y="104902"/>
                  </a:cubicBezTo>
                  <a:cubicBezTo>
                    <a:pt x="204978" y="106172"/>
                    <a:pt x="202057" y="107696"/>
                    <a:pt x="199263" y="109601"/>
                  </a:cubicBezTo>
                  <a:cubicBezTo>
                    <a:pt x="196469" y="111506"/>
                    <a:pt x="193929" y="113538"/>
                    <a:pt x="191643" y="115951"/>
                  </a:cubicBezTo>
                  <a:cubicBezTo>
                    <a:pt x="189357" y="118364"/>
                    <a:pt x="187198" y="120904"/>
                    <a:pt x="185293" y="123571"/>
                  </a:cubicBezTo>
                  <a:cubicBezTo>
                    <a:pt x="183388" y="126238"/>
                    <a:pt x="181864" y="129286"/>
                    <a:pt x="180594" y="132334"/>
                  </a:cubicBezTo>
                  <a:cubicBezTo>
                    <a:pt x="179324" y="135382"/>
                    <a:pt x="178308" y="138557"/>
                    <a:pt x="177673" y="141859"/>
                  </a:cubicBezTo>
                  <a:cubicBezTo>
                    <a:pt x="177038" y="145161"/>
                    <a:pt x="176657" y="148463"/>
                    <a:pt x="176657" y="151765"/>
                  </a:cubicBezTo>
                  <a:cubicBezTo>
                    <a:pt x="176657" y="155067"/>
                    <a:pt x="177038" y="158369"/>
                    <a:pt x="177673" y="161671"/>
                  </a:cubicBezTo>
                  <a:cubicBezTo>
                    <a:pt x="178308" y="164973"/>
                    <a:pt x="179324" y="168148"/>
                    <a:pt x="180594" y="171196"/>
                  </a:cubicBezTo>
                  <a:cubicBezTo>
                    <a:pt x="181864" y="174244"/>
                    <a:pt x="183388" y="177165"/>
                    <a:pt x="185293" y="179959"/>
                  </a:cubicBezTo>
                  <a:cubicBezTo>
                    <a:pt x="187198" y="182753"/>
                    <a:pt x="189230" y="185293"/>
                    <a:pt x="191643" y="187579"/>
                  </a:cubicBezTo>
                  <a:cubicBezTo>
                    <a:pt x="194056" y="189865"/>
                    <a:pt x="196596" y="192024"/>
                    <a:pt x="199263" y="193929"/>
                  </a:cubicBezTo>
                  <a:cubicBezTo>
                    <a:pt x="201930" y="195834"/>
                    <a:pt x="204978" y="197358"/>
                    <a:pt x="208026" y="198628"/>
                  </a:cubicBezTo>
                  <a:cubicBezTo>
                    <a:pt x="211074" y="199898"/>
                    <a:pt x="214249" y="200914"/>
                    <a:pt x="217551" y="201549"/>
                  </a:cubicBezTo>
                  <a:cubicBezTo>
                    <a:pt x="220853" y="202184"/>
                    <a:pt x="224155" y="202565"/>
                    <a:pt x="227457" y="202565"/>
                  </a:cubicBezTo>
                  <a:cubicBezTo>
                    <a:pt x="230759" y="202565"/>
                    <a:pt x="234061" y="202184"/>
                    <a:pt x="237363" y="201549"/>
                  </a:cubicBezTo>
                  <a:cubicBezTo>
                    <a:pt x="240665" y="200914"/>
                    <a:pt x="243840" y="199898"/>
                    <a:pt x="246888" y="198628"/>
                  </a:cubicBezTo>
                  <a:cubicBezTo>
                    <a:pt x="249936" y="197358"/>
                    <a:pt x="252857" y="195834"/>
                    <a:pt x="255651" y="193929"/>
                  </a:cubicBezTo>
                  <a:cubicBezTo>
                    <a:pt x="258445" y="192024"/>
                    <a:pt x="260985" y="189992"/>
                    <a:pt x="263271" y="187579"/>
                  </a:cubicBezTo>
                  <a:cubicBezTo>
                    <a:pt x="265557" y="185166"/>
                    <a:pt x="267716" y="182626"/>
                    <a:pt x="269621" y="179959"/>
                  </a:cubicBezTo>
                  <a:cubicBezTo>
                    <a:pt x="271526" y="177292"/>
                    <a:pt x="273050" y="174244"/>
                    <a:pt x="274320" y="171196"/>
                  </a:cubicBezTo>
                  <a:cubicBezTo>
                    <a:pt x="275590" y="168148"/>
                    <a:pt x="276606" y="164973"/>
                    <a:pt x="277241" y="161671"/>
                  </a:cubicBezTo>
                  <a:cubicBezTo>
                    <a:pt x="277876" y="158369"/>
                    <a:pt x="278257" y="155067"/>
                    <a:pt x="278257" y="151765"/>
                  </a:cubicBezTo>
                  <a:close/>
                  <a:moveTo>
                    <a:pt x="151765" y="151765"/>
                  </a:moveTo>
                  <a:cubicBezTo>
                    <a:pt x="151765" y="146812"/>
                    <a:pt x="152273" y="141859"/>
                    <a:pt x="153162" y="136906"/>
                  </a:cubicBezTo>
                  <a:cubicBezTo>
                    <a:pt x="154051" y="131953"/>
                    <a:pt x="155575" y="127254"/>
                    <a:pt x="157480" y="122682"/>
                  </a:cubicBezTo>
                  <a:cubicBezTo>
                    <a:pt x="159385" y="118110"/>
                    <a:pt x="161671" y="113665"/>
                    <a:pt x="164465" y="109601"/>
                  </a:cubicBezTo>
                  <a:cubicBezTo>
                    <a:pt x="167259" y="105537"/>
                    <a:pt x="170434" y="101600"/>
                    <a:pt x="173863" y="98171"/>
                  </a:cubicBezTo>
                  <a:cubicBezTo>
                    <a:pt x="177292" y="94742"/>
                    <a:pt x="181229" y="91440"/>
                    <a:pt x="185420" y="88773"/>
                  </a:cubicBezTo>
                  <a:cubicBezTo>
                    <a:pt x="189611" y="86106"/>
                    <a:pt x="193929" y="83693"/>
                    <a:pt x="198501" y="81788"/>
                  </a:cubicBezTo>
                  <a:cubicBezTo>
                    <a:pt x="203073" y="79883"/>
                    <a:pt x="207899" y="78486"/>
                    <a:pt x="212725" y="77470"/>
                  </a:cubicBezTo>
                  <a:cubicBezTo>
                    <a:pt x="217551" y="76454"/>
                    <a:pt x="222504" y="75946"/>
                    <a:pt x="227584" y="75946"/>
                  </a:cubicBezTo>
                  <a:cubicBezTo>
                    <a:pt x="232664" y="75946"/>
                    <a:pt x="237490" y="76454"/>
                    <a:pt x="242443" y="77470"/>
                  </a:cubicBezTo>
                  <a:cubicBezTo>
                    <a:pt x="247396" y="78486"/>
                    <a:pt x="252095" y="79883"/>
                    <a:pt x="256667" y="81788"/>
                  </a:cubicBezTo>
                  <a:cubicBezTo>
                    <a:pt x="261239" y="83693"/>
                    <a:pt x="265684" y="85979"/>
                    <a:pt x="269748" y="88773"/>
                  </a:cubicBezTo>
                  <a:cubicBezTo>
                    <a:pt x="273812" y="91567"/>
                    <a:pt x="277749" y="94742"/>
                    <a:pt x="281305" y="98171"/>
                  </a:cubicBezTo>
                  <a:cubicBezTo>
                    <a:pt x="284861" y="101600"/>
                    <a:pt x="287909" y="105537"/>
                    <a:pt x="290703" y="109601"/>
                  </a:cubicBezTo>
                  <a:cubicBezTo>
                    <a:pt x="293497" y="113665"/>
                    <a:pt x="295783" y="118110"/>
                    <a:pt x="297688" y="122682"/>
                  </a:cubicBezTo>
                  <a:cubicBezTo>
                    <a:pt x="299593" y="127254"/>
                    <a:pt x="300990" y="132080"/>
                    <a:pt x="302006" y="136906"/>
                  </a:cubicBezTo>
                  <a:cubicBezTo>
                    <a:pt x="303022" y="141732"/>
                    <a:pt x="303403" y="146685"/>
                    <a:pt x="303403" y="151765"/>
                  </a:cubicBezTo>
                  <a:cubicBezTo>
                    <a:pt x="303403" y="156845"/>
                    <a:pt x="302895" y="161671"/>
                    <a:pt x="302006" y="166624"/>
                  </a:cubicBezTo>
                  <a:cubicBezTo>
                    <a:pt x="301117" y="171577"/>
                    <a:pt x="299593" y="176276"/>
                    <a:pt x="297688" y="180848"/>
                  </a:cubicBezTo>
                  <a:cubicBezTo>
                    <a:pt x="295783" y="185420"/>
                    <a:pt x="293497" y="189865"/>
                    <a:pt x="290703" y="193929"/>
                  </a:cubicBezTo>
                  <a:cubicBezTo>
                    <a:pt x="287909" y="197993"/>
                    <a:pt x="284734" y="201930"/>
                    <a:pt x="281305" y="205486"/>
                  </a:cubicBezTo>
                  <a:cubicBezTo>
                    <a:pt x="277876" y="209042"/>
                    <a:pt x="273939" y="212217"/>
                    <a:pt x="269748" y="214884"/>
                  </a:cubicBezTo>
                  <a:cubicBezTo>
                    <a:pt x="265557" y="217551"/>
                    <a:pt x="261239" y="219964"/>
                    <a:pt x="256667" y="221869"/>
                  </a:cubicBezTo>
                  <a:cubicBezTo>
                    <a:pt x="252095" y="223774"/>
                    <a:pt x="247269" y="225171"/>
                    <a:pt x="242443" y="226187"/>
                  </a:cubicBezTo>
                  <a:cubicBezTo>
                    <a:pt x="237617" y="227203"/>
                    <a:pt x="232664" y="227711"/>
                    <a:pt x="227584" y="227711"/>
                  </a:cubicBezTo>
                  <a:cubicBezTo>
                    <a:pt x="222504" y="227711"/>
                    <a:pt x="217678" y="227203"/>
                    <a:pt x="212725" y="226187"/>
                  </a:cubicBezTo>
                  <a:cubicBezTo>
                    <a:pt x="207772" y="225171"/>
                    <a:pt x="203073" y="223774"/>
                    <a:pt x="198501" y="221869"/>
                  </a:cubicBezTo>
                  <a:cubicBezTo>
                    <a:pt x="193929" y="219964"/>
                    <a:pt x="189484" y="217678"/>
                    <a:pt x="185420" y="214884"/>
                  </a:cubicBezTo>
                  <a:cubicBezTo>
                    <a:pt x="181356" y="212090"/>
                    <a:pt x="177419" y="208915"/>
                    <a:pt x="173863" y="205486"/>
                  </a:cubicBezTo>
                  <a:cubicBezTo>
                    <a:pt x="170307" y="202057"/>
                    <a:pt x="167132" y="198120"/>
                    <a:pt x="164465" y="193929"/>
                  </a:cubicBezTo>
                  <a:cubicBezTo>
                    <a:pt x="161798" y="189738"/>
                    <a:pt x="159385" y="185420"/>
                    <a:pt x="157480" y="180848"/>
                  </a:cubicBezTo>
                  <a:cubicBezTo>
                    <a:pt x="155575" y="176276"/>
                    <a:pt x="154178" y="171450"/>
                    <a:pt x="153162" y="166624"/>
                  </a:cubicBezTo>
                  <a:cubicBezTo>
                    <a:pt x="152146" y="161798"/>
                    <a:pt x="151765" y="156845"/>
                    <a:pt x="151765" y="151765"/>
                  </a:cubicBezTo>
                </a:path>
              </a:pathLst>
            </a:custGeom>
            <a:solidFill>
              <a:srgbClr val="2D4DF2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3730523" y="4600689"/>
            <a:ext cx="404822" cy="401422"/>
            <a:chOff x="0" y="0"/>
            <a:chExt cx="404825" cy="4014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-1651"/>
              <a:ext cx="406654" cy="403098"/>
            </a:xfrm>
            <a:custGeom>
              <a:avLst/>
              <a:gdLst/>
              <a:ahLst/>
              <a:cxnLst/>
              <a:rect r="r" b="b" t="t" l="l"/>
              <a:pathLst>
                <a:path h="403098" w="406654">
                  <a:moveTo>
                    <a:pt x="177165" y="44958"/>
                  </a:moveTo>
                  <a:lnTo>
                    <a:pt x="177165" y="48895"/>
                  </a:lnTo>
                  <a:lnTo>
                    <a:pt x="278384" y="48895"/>
                  </a:lnTo>
                  <a:lnTo>
                    <a:pt x="278384" y="28194"/>
                  </a:lnTo>
                  <a:lnTo>
                    <a:pt x="177165" y="44958"/>
                  </a:lnTo>
                  <a:close/>
                  <a:moveTo>
                    <a:pt x="289560" y="73533"/>
                  </a:moveTo>
                  <a:cubicBezTo>
                    <a:pt x="290449" y="77851"/>
                    <a:pt x="290957" y="82169"/>
                    <a:pt x="290957" y="86868"/>
                  </a:cubicBezTo>
                  <a:cubicBezTo>
                    <a:pt x="290957" y="121793"/>
                    <a:pt x="262636" y="150114"/>
                    <a:pt x="227711" y="150114"/>
                  </a:cubicBezTo>
                  <a:cubicBezTo>
                    <a:pt x="192786" y="150114"/>
                    <a:pt x="164465" y="121793"/>
                    <a:pt x="164465" y="86868"/>
                  </a:cubicBezTo>
                  <a:cubicBezTo>
                    <a:pt x="164465" y="82296"/>
                    <a:pt x="164973" y="77851"/>
                    <a:pt x="165862" y="73533"/>
                  </a:cubicBezTo>
                  <a:cubicBezTo>
                    <a:pt x="157734" y="71374"/>
                    <a:pt x="151765" y="64008"/>
                    <a:pt x="151765" y="55245"/>
                  </a:cubicBezTo>
                  <a:lnTo>
                    <a:pt x="151765" y="39624"/>
                  </a:lnTo>
                  <a:cubicBezTo>
                    <a:pt x="151765" y="30353"/>
                    <a:pt x="158496" y="22479"/>
                    <a:pt x="167640" y="20828"/>
                  </a:cubicBezTo>
                  <a:lnTo>
                    <a:pt x="281559" y="1905"/>
                  </a:lnTo>
                  <a:cubicBezTo>
                    <a:pt x="293116" y="0"/>
                    <a:pt x="303657" y="8890"/>
                    <a:pt x="303657" y="20574"/>
                  </a:cubicBezTo>
                  <a:lnTo>
                    <a:pt x="303657" y="55245"/>
                  </a:lnTo>
                  <a:cubicBezTo>
                    <a:pt x="303657" y="64008"/>
                    <a:pt x="297688" y="71374"/>
                    <a:pt x="289560" y="73533"/>
                  </a:cubicBezTo>
                  <a:close/>
                  <a:moveTo>
                    <a:pt x="263525" y="74168"/>
                  </a:moveTo>
                  <a:lnTo>
                    <a:pt x="191897" y="74168"/>
                  </a:lnTo>
                  <a:cubicBezTo>
                    <a:pt x="190500" y="78105"/>
                    <a:pt x="189738" y="82423"/>
                    <a:pt x="189738" y="86868"/>
                  </a:cubicBezTo>
                  <a:cubicBezTo>
                    <a:pt x="189738" y="107823"/>
                    <a:pt x="206756" y="124841"/>
                    <a:pt x="227711" y="124841"/>
                  </a:cubicBezTo>
                  <a:cubicBezTo>
                    <a:pt x="248666" y="124841"/>
                    <a:pt x="265684" y="107823"/>
                    <a:pt x="265684" y="86868"/>
                  </a:cubicBezTo>
                  <a:cubicBezTo>
                    <a:pt x="265684" y="82423"/>
                    <a:pt x="264922" y="78232"/>
                    <a:pt x="263525" y="74168"/>
                  </a:cubicBezTo>
                  <a:lnTo>
                    <a:pt x="263398" y="74168"/>
                  </a:lnTo>
                  <a:close/>
                  <a:moveTo>
                    <a:pt x="0" y="188087"/>
                  </a:moveTo>
                  <a:cubicBezTo>
                    <a:pt x="0" y="181102"/>
                    <a:pt x="5715" y="175387"/>
                    <a:pt x="12700" y="175387"/>
                  </a:cubicBezTo>
                  <a:lnTo>
                    <a:pt x="164465" y="175387"/>
                  </a:lnTo>
                  <a:lnTo>
                    <a:pt x="177165" y="175387"/>
                  </a:lnTo>
                  <a:lnTo>
                    <a:pt x="246761" y="175387"/>
                  </a:lnTo>
                  <a:lnTo>
                    <a:pt x="247015" y="175387"/>
                  </a:lnTo>
                  <a:cubicBezTo>
                    <a:pt x="278765" y="175387"/>
                    <a:pt x="308102" y="192405"/>
                    <a:pt x="323850" y="219964"/>
                  </a:cubicBezTo>
                  <a:lnTo>
                    <a:pt x="403225" y="358902"/>
                  </a:lnTo>
                  <a:cubicBezTo>
                    <a:pt x="406654" y="364998"/>
                    <a:pt x="404622" y="372618"/>
                    <a:pt x="398526" y="376174"/>
                  </a:cubicBezTo>
                  <a:cubicBezTo>
                    <a:pt x="392430" y="379730"/>
                    <a:pt x="384810" y="377571"/>
                    <a:pt x="381254" y="371475"/>
                  </a:cubicBezTo>
                  <a:lnTo>
                    <a:pt x="303657" y="235585"/>
                  </a:lnTo>
                  <a:lnTo>
                    <a:pt x="303657" y="365125"/>
                  </a:lnTo>
                  <a:cubicBezTo>
                    <a:pt x="303657" y="386080"/>
                    <a:pt x="286639" y="403098"/>
                    <a:pt x="265684" y="403098"/>
                  </a:cubicBezTo>
                  <a:lnTo>
                    <a:pt x="189738" y="403098"/>
                  </a:lnTo>
                  <a:cubicBezTo>
                    <a:pt x="168783" y="403098"/>
                    <a:pt x="151765" y="386080"/>
                    <a:pt x="151765" y="365125"/>
                  </a:cubicBezTo>
                  <a:lnTo>
                    <a:pt x="151765" y="340106"/>
                  </a:lnTo>
                  <a:cubicBezTo>
                    <a:pt x="151765" y="339979"/>
                    <a:pt x="151765" y="339725"/>
                    <a:pt x="151765" y="339598"/>
                  </a:cubicBezTo>
                  <a:lnTo>
                    <a:pt x="151765" y="200660"/>
                  </a:lnTo>
                  <a:lnTo>
                    <a:pt x="12700" y="200660"/>
                  </a:lnTo>
                  <a:cubicBezTo>
                    <a:pt x="5715" y="200660"/>
                    <a:pt x="0" y="194945"/>
                    <a:pt x="0" y="187960"/>
                  </a:cubicBezTo>
                  <a:close/>
                  <a:moveTo>
                    <a:pt x="177165" y="365125"/>
                  </a:moveTo>
                  <a:cubicBezTo>
                    <a:pt x="177165" y="372110"/>
                    <a:pt x="182880" y="377825"/>
                    <a:pt x="189865" y="377825"/>
                  </a:cubicBezTo>
                  <a:lnTo>
                    <a:pt x="265811" y="377825"/>
                  </a:lnTo>
                  <a:cubicBezTo>
                    <a:pt x="272796" y="377825"/>
                    <a:pt x="278511" y="372110"/>
                    <a:pt x="278511" y="365125"/>
                  </a:cubicBezTo>
                  <a:lnTo>
                    <a:pt x="278511" y="352425"/>
                  </a:lnTo>
                  <a:lnTo>
                    <a:pt x="177165" y="352425"/>
                  </a:lnTo>
                  <a:lnTo>
                    <a:pt x="177165" y="365125"/>
                  </a:lnTo>
                  <a:close/>
                  <a:moveTo>
                    <a:pt x="278384" y="232283"/>
                  </a:moveTo>
                  <a:cubicBezTo>
                    <a:pt x="278384" y="228854"/>
                    <a:pt x="277876" y="225552"/>
                    <a:pt x="276860" y="222504"/>
                  </a:cubicBezTo>
                  <a:lnTo>
                    <a:pt x="191262" y="327152"/>
                  </a:lnTo>
                  <a:lnTo>
                    <a:pt x="278384" y="327152"/>
                  </a:lnTo>
                  <a:lnTo>
                    <a:pt x="278384" y="232283"/>
                  </a:lnTo>
                  <a:close/>
                  <a:moveTo>
                    <a:pt x="246761" y="200660"/>
                  </a:moveTo>
                  <a:lnTo>
                    <a:pt x="177165" y="200660"/>
                  </a:lnTo>
                  <a:lnTo>
                    <a:pt x="177165" y="304419"/>
                  </a:lnTo>
                  <a:lnTo>
                    <a:pt x="259715" y="203454"/>
                  </a:lnTo>
                  <a:cubicBezTo>
                    <a:pt x="255778" y="201676"/>
                    <a:pt x="251333" y="200660"/>
                    <a:pt x="246761" y="200660"/>
                  </a:cubicBezTo>
                </a:path>
              </a:pathLst>
            </a:custGeom>
            <a:solidFill>
              <a:srgbClr val="2D4DF2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3762146" y="1847850"/>
            <a:ext cx="341566" cy="455409"/>
            <a:chOff x="0" y="0"/>
            <a:chExt cx="341566" cy="4554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4318" y="0"/>
              <a:ext cx="350139" cy="455295"/>
            </a:xfrm>
            <a:custGeom>
              <a:avLst/>
              <a:gdLst/>
              <a:ahLst/>
              <a:cxnLst/>
              <a:rect r="r" b="b" t="t" l="l"/>
              <a:pathLst>
                <a:path h="455295" w="350139">
                  <a:moveTo>
                    <a:pt x="61214" y="28448"/>
                  </a:moveTo>
                  <a:lnTo>
                    <a:pt x="288925" y="28448"/>
                  </a:lnTo>
                  <a:cubicBezTo>
                    <a:pt x="304673" y="28448"/>
                    <a:pt x="317373" y="41148"/>
                    <a:pt x="317373" y="56896"/>
                  </a:cubicBezTo>
                  <a:lnTo>
                    <a:pt x="317373" y="303911"/>
                  </a:lnTo>
                  <a:lnTo>
                    <a:pt x="345821" y="356108"/>
                  </a:lnTo>
                  <a:lnTo>
                    <a:pt x="345821" y="56896"/>
                  </a:lnTo>
                  <a:cubicBezTo>
                    <a:pt x="345821" y="25527"/>
                    <a:pt x="320294" y="0"/>
                    <a:pt x="288925" y="0"/>
                  </a:cubicBezTo>
                  <a:lnTo>
                    <a:pt x="61214" y="0"/>
                  </a:lnTo>
                  <a:cubicBezTo>
                    <a:pt x="29845" y="0"/>
                    <a:pt x="4318" y="25527"/>
                    <a:pt x="4318" y="56896"/>
                  </a:cubicBezTo>
                  <a:lnTo>
                    <a:pt x="4318" y="356108"/>
                  </a:lnTo>
                  <a:lnTo>
                    <a:pt x="32766" y="303911"/>
                  </a:lnTo>
                  <a:lnTo>
                    <a:pt x="32766" y="56896"/>
                  </a:lnTo>
                  <a:cubicBezTo>
                    <a:pt x="32766" y="41148"/>
                    <a:pt x="45466" y="28448"/>
                    <a:pt x="61214" y="28448"/>
                  </a:cubicBezTo>
                  <a:close/>
                  <a:moveTo>
                    <a:pt x="120904" y="256159"/>
                  </a:moveTo>
                  <a:cubicBezTo>
                    <a:pt x="105283" y="256159"/>
                    <a:pt x="90805" y="264668"/>
                    <a:pt x="83439" y="278511"/>
                  </a:cubicBezTo>
                  <a:lnTo>
                    <a:pt x="10287" y="413385"/>
                  </a:lnTo>
                  <a:cubicBezTo>
                    <a:pt x="0" y="432308"/>
                    <a:pt x="13716" y="455295"/>
                    <a:pt x="35433" y="455295"/>
                  </a:cubicBezTo>
                  <a:lnTo>
                    <a:pt x="314833" y="455295"/>
                  </a:lnTo>
                  <a:cubicBezTo>
                    <a:pt x="336296" y="455295"/>
                    <a:pt x="350139" y="432308"/>
                    <a:pt x="339852" y="413385"/>
                  </a:cubicBezTo>
                  <a:lnTo>
                    <a:pt x="266827" y="278511"/>
                  </a:lnTo>
                  <a:cubicBezTo>
                    <a:pt x="259334" y="264668"/>
                    <a:pt x="244983" y="256159"/>
                    <a:pt x="229362" y="256159"/>
                  </a:cubicBezTo>
                  <a:lnTo>
                    <a:pt x="120904" y="256159"/>
                  </a:lnTo>
                  <a:close/>
                  <a:moveTo>
                    <a:pt x="108331" y="292100"/>
                  </a:moveTo>
                  <a:cubicBezTo>
                    <a:pt x="110871" y="287528"/>
                    <a:pt x="115570" y="284607"/>
                    <a:pt x="120904" y="284607"/>
                  </a:cubicBezTo>
                  <a:lnTo>
                    <a:pt x="229235" y="284607"/>
                  </a:lnTo>
                  <a:cubicBezTo>
                    <a:pt x="234442" y="284607"/>
                    <a:pt x="239268" y="287401"/>
                    <a:pt x="241808" y="292100"/>
                  </a:cubicBezTo>
                  <a:lnTo>
                    <a:pt x="314833" y="426974"/>
                  </a:lnTo>
                  <a:lnTo>
                    <a:pt x="35306" y="426974"/>
                  </a:lnTo>
                  <a:lnTo>
                    <a:pt x="108331" y="292100"/>
                  </a:lnTo>
                </a:path>
              </a:pathLst>
            </a:custGeom>
            <a:solidFill>
              <a:srgbClr val="2D4DF2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37575" y="455790"/>
            <a:ext cx="5065462" cy="107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b="true" sz="3375" spc="3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Visualizing Supply Chain Metrics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7575" y="5161845"/>
            <a:ext cx="2759469" cy="1546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Cost Optimization</a:t>
            </a:r>
          </a:p>
          <a:p>
            <a:pPr algn="l">
              <a:lnSpc>
                <a:spcPts val="2287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Analyze and visualize costs across various stages of the supply chain, identifying areas for potential savings and improvements.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7575" y="2437695"/>
            <a:ext cx="2759012" cy="1537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 spc="1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On-Time Delivery</a:t>
            </a:r>
          </a:p>
          <a:p>
            <a:pPr algn="l">
              <a:lnSpc>
                <a:spcPts val="2300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Track the percentage of orders delivered within agreed-upon timeframes, highlighting potential </a:t>
            </a:r>
          </a:p>
          <a:p>
            <a:pPr algn="l">
              <a:lnSpc>
                <a:spcPts val="2099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delays and bottlenecks.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08502" y="2437695"/>
            <a:ext cx="2823372" cy="1537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Inventory Turnover</a:t>
            </a:r>
          </a:p>
          <a:p>
            <a:pPr algn="l">
              <a:lnSpc>
                <a:spcPts val="2300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Measure the efficiency of inventory management by calculating the number of times inventory is sold </a:t>
            </a:r>
          </a:p>
          <a:p>
            <a:pPr algn="l">
              <a:lnSpc>
                <a:spcPts val="2099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and replenished within a period.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708502" y="5161845"/>
            <a:ext cx="2900191" cy="1546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Customer Satisfaction</a:t>
            </a:r>
          </a:p>
          <a:p>
            <a:pPr algn="l">
              <a:lnSpc>
                <a:spcPts val="2287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Track customer satisfaction levels based on factors like delivery speed, product quality, and responsiveness to queries.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7"/>
            <a:ext cx="11430000" cy="6972300"/>
          </a:xfrm>
          <a:custGeom>
            <a:avLst/>
            <a:gdLst/>
            <a:ahLst/>
            <a:cxnLst/>
            <a:rect r="r" b="b" t="t" l="l"/>
            <a:pathLst>
              <a:path h="6972300" w="11430000">
                <a:moveTo>
                  <a:pt x="0" y="0"/>
                </a:moveTo>
                <a:lnTo>
                  <a:pt x="11430000" y="0"/>
                </a:lnTo>
                <a:lnTo>
                  <a:pt x="11430000" y="6972300"/>
                </a:lnTo>
                <a:lnTo>
                  <a:pt x="0" y="6972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" r="0" b="-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57"/>
            <a:ext cx="11430000" cy="6972043"/>
          </a:xfrm>
          <a:custGeom>
            <a:avLst/>
            <a:gdLst/>
            <a:ahLst/>
            <a:cxnLst/>
            <a:rect r="r" b="b" t="t" l="l"/>
            <a:pathLst>
              <a:path h="6972043" w="11430000">
                <a:moveTo>
                  <a:pt x="0" y="0"/>
                </a:moveTo>
                <a:lnTo>
                  <a:pt x="11430000" y="0"/>
                </a:lnTo>
                <a:lnTo>
                  <a:pt x="11430000" y="6972043"/>
                </a:lnTo>
                <a:lnTo>
                  <a:pt x="0" y="69720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257"/>
            <a:ext cx="11430000" cy="6972043"/>
            <a:chOff x="0" y="0"/>
            <a:chExt cx="11430000" cy="69720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6972046"/>
            </a:xfrm>
            <a:custGeom>
              <a:avLst/>
              <a:gdLst/>
              <a:ahLst/>
              <a:cxnLst/>
              <a:rect r="r" b="b" t="t" l="l"/>
              <a:pathLst>
                <a:path h="6972046" w="11430000">
                  <a:moveTo>
                    <a:pt x="0" y="0"/>
                  </a:moveTo>
                  <a:lnTo>
                    <a:pt x="0" y="6972046"/>
                  </a:lnTo>
                  <a:lnTo>
                    <a:pt x="11430000" y="697204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3F3FF">
                <a:alpha val="74510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143750" y="257"/>
            <a:ext cx="4286250" cy="6972043"/>
          </a:xfrm>
          <a:custGeom>
            <a:avLst/>
            <a:gdLst/>
            <a:ahLst/>
            <a:cxnLst/>
            <a:rect r="r" b="b" t="t" l="l"/>
            <a:pathLst>
              <a:path h="6972043" w="4286250">
                <a:moveTo>
                  <a:pt x="0" y="0"/>
                </a:moveTo>
                <a:lnTo>
                  <a:pt x="4286250" y="0"/>
                </a:lnTo>
                <a:lnTo>
                  <a:pt x="4286250" y="6972043"/>
                </a:lnTo>
                <a:lnTo>
                  <a:pt x="0" y="69720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5" t="-3" r="-128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45966" y="1784347"/>
            <a:ext cx="1155697" cy="4756147"/>
            <a:chOff x="0" y="0"/>
            <a:chExt cx="1155700" cy="47561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8953" y="63500"/>
              <a:ext cx="19050" cy="4629150"/>
            </a:xfrm>
            <a:custGeom>
              <a:avLst/>
              <a:gdLst/>
              <a:ahLst/>
              <a:cxnLst/>
              <a:rect r="r" b="b" t="t" l="l"/>
              <a:pathLst>
                <a:path h="4629150" w="19050">
                  <a:moveTo>
                    <a:pt x="0" y="4619625"/>
                  </a:moveTo>
                  <a:lnTo>
                    <a:pt x="0" y="9525"/>
                  </a:lnTo>
                  <a:cubicBezTo>
                    <a:pt x="0" y="6858"/>
                    <a:pt x="889" y="4699"/>
                    <a:pt x="2794" y="2794"/>
                  </a:cubicBezTo>
                  <a:cubicBezTo>
                    <a:pt x="4699" y="889"/>
                    <a:pt x="6858" y="0"/>
                    <a:pt x="9525" y="0"/>
                  </a:cubicBezTo>
                  <a:cubicBezTo>
                    <a:pt x="12192" y="0"/>
                    <a:pt x="14351" y="889"/>
                    <a:pt x="16256" y="2794"/>
                  </a:cubicBezTo>
                  <a:cubicBezTo>
                    <a:pt x="18161" y="4699"/>
                    <a:pt x="19050" y="6858"/>
                    <a:pt x="19050" y="9525"/>
                  </a:cubicBezTo>
                  <a:lnTo>
                    <a:pt x="19050" y="4619625"/>
                  </a:lnTo>
                  <a:cubicBezTo>
                    <a:pt x="19050" y="4622292"/>
                    <a:pt x="18161" y="4624451"/>
                    <a:pt x="16256" y="4626356"/>
                  </a:cubicBezTo>
                  <a:cubicBezTo>
                    <a:pt x="14351" y="4628261"/>
                    <a:pt x="12192" y="4629150"/>
                    <a:pt x="9525" y="4629150"/>
                  </a:cubicBezTo>
                  <a:cubicBezTo>
                    <a:pt x="6858" y="4629150"/>
                    <a:pt x="4699" y="4628261"/>
                    <a:pt x="2794" y="4626356"/>
                  </a:cubicBezTo>
                  <a:cubicBezTo>
                    <a:pt x="889" y="4624451"/>
                    <a:pt x="0" y="4622292"/>
                    <a:pt x="0" y="4619625"/>
                  </a:cubicBezTo>
                </a:path>
              </a:pathLst>
            </a:custGeom>
            <a:solidFill>
              <a:srgbClr val="000000">
                <a:alpha val="7451"/>
              </a:srgbClr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54025" y="463550"/>
              <a:ext cx="638175" cy="19050"/>
            </a:xfrm>
            <a:custGeom>
              <a:avLst/>
              <a:gdLst/>
              <a:ahLst/>
              <a:cxnLst/>
              <a:rect r="r" b="b" t="t" l="l"/>
              <a:pathLst>
                <a:path h="19050" w="638175">
                  <a:moveTo>
                    <a:pt x="0" y="9525"/>
                  </a:moveTo>
                  <a:cubicBezTo>
                    <a:pt x="0" y="6858"/>
                    <a:pt x="889" y="4699"/>
                    <a:pt x="2794" y="2794"/>
                  </a:cubicBezTo>
                  <a:cubicBezTo>
                    <a:pt x="4699" y="889"/>
                    <a:pt x="6858" y="0"/>
                    <a:pt x="9525" y="0"/>
                  </a:cubicBezTo>
                  <a:lnTo>
                    <a:pt x="628650" y="0"/>
                  </a:lnTo>
                  <a:cubicBezTo>
                    <a:pt x="631317" y="0"/>
                    <a:pt x="633476" y="889"/>
                    <a:pt x="635381" y="2794"/>
                  </a:cubicBezTo>
                  <a:cubicBezTo>
                    <a:pt x="637286" y="4699"/>
                    <a:pt x="638175" y="6858"/>
                    <a:pt x="638175" y="9525"/>
                  </a:cubicBezTo>
                  <a:cubicBezTo>
                    <a:pt x="638175" y="12192"/>
                    <a:pt x="637286" y="14351"/>
                    <a:pt x="635381" y="16256"/>
                  </a:cubicBezTo>
                  <a:cubicBezTo>
                    <a:pt x="633476" y="18161"/>
                    <a:pt x="631317" y="19050"/>
                    <a:pt x="628650" y="19050"/>
                  </a:cubicBezTo>
                  <a:lnTo>
                    <a:pt x="9525" y="19050"/>
                  </a:lnTo>
                  <a:cubicBezTo>
                    <a:pt x="6858" y="19050"/>
                    <a:pt x="4699" y="18161"/>
                    <a:pt x="2794" y="16256"/>
                  </a:cubicBezTo>
                  <a:cubicBezTo>
                    <a:pt x="889" y="14351"/>
                    <a:pt x="0" y="12192"/>
                    <a:pt x="0" y="9525"/>
                  </a:cubicBezTo>
                </a:path>
              </a:pathLst>
            </a:custGeom>
            <a:solidFill>
              <a:srgbClr val="2D4DF2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2898" y="273177"/>
              <a:ext cx="390779" cy="390398"/>
            </a:xfrm>
            <a:custGeom>
              <a:avLst/>
              <a:gdLst/>
              <a:ahLst/>
              <a:cxnLst/>
              <a:rect r="r" b="b" t="t" l="l"/>
              <a:pathLst>
                <a:path h="390398" w="390779">
                  <a:moveTo>
                    <a:pt x="390652" y="195199"/>
                  </a:moveTo>
                  <a:cubicBezTo>
                    <a:pt x="390652" y="208026"/>
                    <a:pt x="389382" y="220726"/>
                    <a:pt x="386842" y="233299"/>
                  </a:cubicBezTo>
                  <a:cubicBezTo>
                    <a:pt x="384302" y="245872"/>
                    <a:pt x="380619" y="258064"/>
                    <a:pt x="375666" y="269875"/>
                  </a:cubicBezTo>
                  <a:cubicBezTo>
                    <a:pt x="370713" y="281686"/>
                    <a:pt x="364744" y="292989"/>
                    <a:pt x="357632" y="303657"/>
                  </a:cubicBezTo>
                  <a:cubicBezTo>
                    <a:pt x="350520" y="314325"/>
                    <a:pt x="342392" y="324231"/>
                    <a:pt x="333375" y="333248"/>
                  </a:cubicBezTo>
                  <a:cubicBezTo>
                    <a:pt x="324358" y="342265"/>
                    <a:pt x="314452" y="350393"/>
                    <a:pt x="303784" y="357505"/>
                  </a:cubicBezTo>
                  <a:cubicBezTo>
                    <a:pt x="293116" y="364617"/>
                    <a:pt x="281813" y="370586"/>
                    <a:pt x="270002" y="375539"/>
                  </a:cubicBezTo>
                  <a:cubicBezTo>
                    <a:pt x="258191" y="380492"/>
                    <a:pt x="245999" y="384175"/>
                    <a:pt x="233426" y="386588"/>
                  </a:cubicBezTo>
                  <a:cubicBezTo>
                    <a:pt x="220853" y="389001"/>
                    <a:pt x="208153" y="390398"/>
                    <a:pt x="195326" y="390398"/>
                  </a:cubicBezTo>
                  <a:cubicBezTo>
                    <a:pt x="182499" y="390398"/>
                    <a:pt x="169799" y="389128"/>
                    <a:pt x="157226" y="386588"/>
                  </a:cubicBezTo>
                  <a:cubicBezTo>
                    <a:pt x="144653" y="384048"/>
                    <a:pt x="132461" y="380365"/>
                    <a:pt x="120650" y="375539"/>
                  </a:cubicBezTo>
                  <a:cubicBezTo>
                    <a:pt x="108839" y="370713"/>
                    <a:pt x="97536" y="364617"/>
                    <a:pt x="86868" y="357505"/>
                  </a:cubicBezTo>
                  <a:cubicBezTo>
                    <a:pt x="76200" y="350393"/>
                    <a:pt x="66294" y="342265"/>
                    <a:pt x="57277" y="333248"/>
                  </a:cubicBezTo>
                  <a:cubicBezTo>
                    <a:pt x="48260" y="324231"/>
                    <a:pt x="40132" y="314325"/>
                    <a:pt x="33020" y="303657"/>
                  </a:cubicBezTo>
                  <a:cubicBezTo>
                    <a:pt x="25908" y="292989"/>
                    <a:pt x="19939" y="281686"/>
                    <a:pt x="14986" y="269875"/>
                  </a:cubicBezTo>
                  <a:cubicBezTo>
                    <a:pt x="10033" y="258064"/>
                    <a:pt x="6350" y="245872"/>
                    <a:pt x="3810" y="233299"/>
                  </a:cubicBezTo>
                  <a:cubicBezTo>
                    <a:pt x="1270" y="220726"/>
                    <a:pt x="0" y="208026"/>
                    <a:pt x="0" y="195199"/>
                  </a:cubicBezTo>
                  <a:cubicBezTo>
                    <a:pt x="0" y="182372"/>
                    <a:pt x="1270" y="169672"/>
                    <a:pt x="3810" y="157099"/>
                  </a:cubicBezTo>
                  <a:cubicBezTo>
                    <a:pt x="6350" y="144526"/>
                    <a:pt x="10033" y="132334"/>
                    <a:pt x="14986" y="120523"/>
                  </a:cubicBezTo>
                  <a:cubicBezTo>
                    <a:pt x="19939" y="108712"/>
                    <a:pt x="25908" y="97409"/>
                    <a:pt x="33020" y="86741"/>
                  </a:cubicBezTo>
                  <a:cubicBezTo>
                    <a:pt x="40132" y="76073"/>
                    <a:pt x="48260" y="66167"/>
                    <a:pt x="57277" y="57150"/>
                  </a:cubicBezTo>
                  <a:cubicBezTo>
                    <a:pt x="66294" y="48133"/>
                    <a:pt x="76200" y="40005"/>
                    <a:pt x="86868" y="32893"/>
                  </a:cubicBezTo>
                  <a:cubicBezTo>
                    <a:pt x="97536" y="25781"/>
                    <a:pt x="108839" y="19812"/>
                    <a:pt x="120650" y="14859"/>
                  </a:cubicBezTo>
                  <a:cubicBezTo>
                    <a:pt x="132461" y="9906"/>
                    <a:pt x="144653" y="6223"/>
                    <a:pt x="157226" y="3683"/>
                  </a:cubicBezTo>
                  <a:cubicBezTo>
                    <a:pt x="169799" y="1143"/>
                    <a:pt x="182499" y="0"/>
                    <a:pt x="195326" y="0"/>
                  </a:cubicBezTo>
                  <a:cubicBezTo>
                    <a:pt x="208153" y="0"/>
                    <a:pt x="220853" y="1270"/>
                    <a:pt x="233426" y="3683"/>
                  </a:cubicBezTo>
                  <a:cubicBezTo>
                    <a:pt x="245999" y="6096"/>
                    <a:pt x="258191" y="9906"/>
                    <a:pt x="270002" y="14859"/>
                  </a:cubicBezTo>
                  <a:cubicBezTo>
                    <a:pt x="281813" y="19812"/>
                    <a:pt x="293116" y="25781"/>
                    <a:pt x="303784" y="32893"/>
                  </a:cubicBezTo>
                  <a:cubicBezTo>
                    <a:pt x="314452" y="40005"/>
                    <a:pt x="324358" y="48006"/>
                    <a:pt x="333502" y="57023"/>
                  </a:cubicBezTo>
                  <a:cubicBezTo>
                    <a:pt x="342646" y="66040"/>
                    <a:pt x="350647" y="75946"/>
                    <a:pt x="357759" y="86614"/>
                  </a:cubicBezTo>
                  <a:cubicBezTo>
                    <a:pt x="364871" y="97282"/>
                    <a:pt x="370840" y="108585"/>
                    <a:pt x="375793" y="120396"/>
                  </a:cubicBezTo>
                  <a:cubicBezTo>
                    <a:pt x="380746" y="132207"/>
                    <a:pt x="384429" y="144399"/>
                    <a:pt x="386969" y="156972"/>
                  </a:cubicBezTo>
                  <a:cubicBezTo>
                    <a:pt x="389509" y="169545"/>
                    <a:pt x="390779" y="182245"/>
                    <a:pt x="390779" y="195072"/>
                  </a:cubicBezTo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63500" y="263652"/>
              <a:ext cx="409702" cy="409702"/>
            </a:xfrm>
            <a:custGeom>
              <a:avLst/>
              <a:gdLst/>
              <a:ahLst/>
              <a:cxnLst/>
              <a:rect r="r" b="b" t="t" l="l"/>
              <a:pathLst>
                <a:path h="409702" w="409702">
                  <a:moveTo>
                    <a:pt x="409575" y="204724"/>
                  </a:moveTo>
                  <a:cubicBezTo>
                    <a:pt x="409575" y="218186"/>
                    <a:pt x="408305" y="231521"/>
                    <a:pt x="405638" y="244729"/>
                  </a:cubicBezTo>
                  <a:lnTo>
                    <a:pt x="396240" y="242824"/>
                  </a:lnTo>
                  <a:lnTo>
                    <a:pt x="405638" y="244729"/>
                  </a:lnTo>
                  <a:cubicBezTo>
                    <a:pt x="402971" y="257937"/>
                    <a:pt x="399161" y="270764"/>
                    <a:pt x="393954" y="283210"/>
                  </a:cubicBezTo>
                  <a:lnTo>
                    <a:pt x="393954" y="283210"/>
                  </a:lnTo>
                  <a:lnTo>
                    <a:pt x="393954" y="283210"/>
                  </a:lnTo>
                  <a:cubicBezTo>
                    <a:pt x="388747" y="295656"/>
                    <a:pt x="382524" y="307467"/>
                    <a:pt x="375031" y="318643"/>
                  </a:cubicBezTo>
                  <a:lnTo>
                    <a:pt x="375031" y="318643"/>
                  </a:lnTo>
                  <a:lnTo>
                    <a:pt x="375031" y="318643"/>
                  </a:lnTo>
                  <a:cubicBezTo>
                    <a:pt x="367538" y="329819"/>
                    <a:pt x="359029" y="340106"/>
                    <a:pt x="349504" y="349631"/>
                  </a:cubicBezTo>
                  <a:lnTo>
                    <a:pt x="349504" y="349631"/>
                  </a:lnTo>
                  <a:lnTo>
                    <a:pt x="349504" y="349631"/>
                  </a:lnTo>
                  <a:cubicBezTo>
                    <a:pt x="339979" y="359156"/>
                    <a:pt x="329692" y="367665"/>
                    <a:pt x="318516" y="375158"/>
                  </a:cubicBezTo>
                  <a:lnTo>
                    <a:pt x="318516" y="375158"/>
                  </a:lnTo>
                  <a:lnTo>
                    <a:pt x="318516" y="375158"/>
                  </a:lnTo>
                  <a:cubicBezTo>
                    <a:pt x="307340" y="382651"/>
                    <a:pt x="295529" y="388874"/>
                    <a:pt x="283083" y="394081"/>
                  </a:cubicBezTo>
                  <a:lnTo>
                    <a:pt x="283083" y="394081"/>
                  </a:lnTo>
                  <a:lnTo>
                    <a:pt x="283083" y="394081"/>
                  </a:lnTo>
                  <a:cubicBezTo>
                    <a:pt x="270637" y="399161"/>
                    <a:pt x="257810" y="403098"/>
                    <a:pt x="244729" y="405765"/>
                  </a:cubicBezTo>
                  <a:lnTo>
                    <a:pt x="242824" y="396367"/>
                  </a:lnTo>
                  <a:lnTo>
                    <a:pt x="244729" y="405765"/>
                  </a:lnTo>
                  <a:cubicBezTo>
                    <a:pt x="231521" y="408432"/>
                    <a:pt x="218186" y="409702"/>
                    <a:pt x="204724" y="409702"/>
                  </a:cubicBezTo>
                  <a:lnTo>
                    <a:pt x="204724" y="400177"/>
                  </a:lnTo>
                  <a:lnTo>
                    <a:pt x="204724" y="409448"/>
                  </a:lnTo>
                  <a:cubicBezTo>
                    <a:pt x="191262" y="409448"/>
                    <a:pt x="177927" y="408178"/>
                    <a:pt x="164719" y="405511"/>
                  </a:cubicBezTo>
                  <a:lnTo>
                    <a:pt x="166624" y="396113"/>
                  </a:lnTo>
                  <a:lnTo>
                    <a:pt x="164719" y="405511"/>
                  </a:lnTo>
                  <a:cubicBezTo>
                    <a:pt x="151511" y="402844"/>
                    <a:pt x="138684" y="399034"/>
                    <a:pt x="126365" y="393827"/>
                  </a:cubicBezTo>
                  <a:lnTo>
                    <a:pt x="126365" y="393827"/>
                  </a:lnTo>
                  <a:lnTo>
                    <a:pt x="126365" y="393827"/>
                  </a:lnTo>
                  <a:cubicBezTo>
                    <a:pt x="113919" y="388620"/>
                    <a:pt x="102108" y="382397"/>
                    <a:pt x="90932" y="374904"/>
                  </a:cubicBezTo>
                  <a:lnTo>
                    <a:pt x="96266" y="367030"/>
                  </a:lnTo>
                  <a:lnTo>
                    <a:pt x="90932" y="374904"/>
                  </a:lnTo>
                  <a:cubicBezTo>
                    <a:pt x="79756" y="367411"/>
                    <a:pt x="69469" y="358902"/>
                    <a:pt x="59944" y="349377"/>
                  </a:cubicBezTo>
                  <a:lnTo>
                    <a:pt x="59944" y="349377"/>
                  </a:lnTo>
                  <a:lnTo>
                    <a:pt x="59944" y="349377"/>
                  </a:lnTo>
                  <a:cubicBezTo>
                    <a:pt x="50419" y="339852"/>
                    <a:pt x="41910" y="329565"/>
                    <a:pt x="34417" y="318389"/>
                  </a:cubicBezTo>
                  <a:lnTo>
                    <a:pt x="34417" y="318389"/>
                  </a:lnTo>
                  <a:lnTo>
                    <a:pt x="34417" y="318389"/>
                  </a:lnTo>
                  <a:cubicBezTo>
                    <a:pt x="26924" y="307213"/>
                    <a:pt x="20701" y="295402"/>
                    <a:pt x="15494" y="282956"/>
                  </a:cubicBezTo>
                  <a:lnTo>
                    <a:pt x="15494" y="282956"/>
                  </a:lnTo>
                  <a:lnTo>
                    <a:pt x="15494" y="282956"/>
                  </a:lnTo>
                  <a:cubicBezTo>
                    <a:pt x="10287" y="270510"/>
                    <a:pt x="6477" y="257683"/>
                    <a:pt x="3810" y="244475"/>
                  </a:cubicBezTo>
                  <a:lnTo>
                    <a:pt x="13208" y="242570"/>
                  </a:lnTo>
                  <a:lnTo>
                    <a:pt x="3810" y="244475"/>
                  </a:lnTo>
                  <a:cubicBezTo>
                    <a:pt x="1270" y="231394"/>
                    <a:pt x="0" y="218059"/>
                    <a:pt x="0" y="204724"/>
                  </a:cubicBezTo>
                  <a:lnTo>
                    <a:pt x="9525" y="204724"/>
                  </a:lnTo>
                  <a:lnTo>
                    <a:pt x="0" y="204724"/>
                  </a:lnTo>
                  <a:cubicBezTo>
                    <a:pt x="0" y="191262"/>
                    <a:pt x="1270" y="177927"/>
                    <a:pt x="3937" y="164719"/>
                  </a:cubicBezTo>
                  <a:lnTo>
                    <a:pt x="3937" y="164719"/>
                  </a:lnTo>
                  <a:lnTo>
                    <a:pt x="3937" y="164719"/>
                  </a:lnTo>
                  <a:cubicBezTo>
                    <a:pt x="6604" y="151511"/>
                    <a:pt x="10414" y="138684"/>
                    <a:pt x="15621" y="126365"/>
                  </a:cubicBezTo>
                  <a:lnTo>
                    <a:pt x="15621" y="126365"/>
                  </a:lnTo>
                  <a:lnTo>
                    <a:pt x="15621" y="126365"/>
                  </a:lnTo>
                  <a:cubicBezTo>
                    <a:pt x="20828" y="113919"/>
                    <a:pt x="27051" y="102108"/>
                    <a:pt x="34544" y="90932"/>
                  </a:cubicBezTo>
                  <a:lnTo>
                    <a:pt x="34544" y="90932"/>
                  </a:lnTo>
                  <a:lnTo>
                    <a:pt x="34544" y="90932"/>
                  </a:lnTo>
                  <a:cubicBezTo>
                    <a:pt x="42037" y="79756"/>
                    <a:pt x="50546" y="69469"/>
                    <a:pt x="60071" y="59944"/>
                  </a:cubicBezTo>
                  <a:lnTo>
                    <a:pt x="60071" y="59944"/>
                  </a:lnTo>
                  <a:lnTo>
                    <a:pt x="60071" y="59944"/>
                  </a:lnTo>
                  <a:cubicBezTo>
                    <a:pt x="69596" y="50419"/>
                    <a:pt x="79883" y="41910"/>
                    <a:pt x="91059" y="34544"/>
                  </a:cubicBezTo>
                  <a:lnTo>
                    <a:pt x="96393" y="42418"/>
                  </a:lnTo>
                  <a:lnTo>
                    <a:pt x="91059" y="34544"/>
                  </a:lnTo>
                  <a:cubicBezTo>
                    <a:pt x="102235" y="27051"/>
                    <a:pt x="114046" y="20828"/>
                    <a:pt x="126492" y="15621"/>
                  </a:cubicBezTo>
                  <a:lnTo>
                    <a:pt x="126492" y="15621"/>
                  </a:lnTo>
                  <a:lnTo>
                    <a:pt x="126492" y="15621"/>
                  </a:lnTo>
                  <a:cubicBezTo>
                    <a:pt x="138938" y="10541"/>
                    <a:pt x="151765" y="6604"/>
                    <a:pt x="164846" y="3937"/>
                  </a:cubicBezTo>
                  <a:lnTo>
                    <a:pt x="164846" y="3937"/>
                  </a:lnTo>
                  <a:lnTo>
                    <a:pt x="164846" y="3937"/>
                  </a:lnTo>
                  <a:cubicBezTo>
                    <a:pt x="178054" y="1270"/>
                    <a:pt x="191389" y="0"/>
                    <a:pt x="204851" y="0"/>
                  </a:cubicBezTo>
                  <a:lnTo>
                    <a:pt x="204851" y="9525"/>
                  </a:lnTo>
                  <a:lnTo>
                    <a:pt x="204851" y="0"/>
                  </a:lnTo>
                  <a:cubicBezTo>
                    <a:pt x="218313" y="0"/>
                    <a:pt x="231648" y="1270"/>
                    <a:pt x="244856" y="3937"/>
                  </a:cubicBezTo>
                  <a:lnTo>
                    <a:pt x="244856" y="3937"/>
                  </a:lnTo>
                  <a:lnTo>
                    <a:pt x="244856" y="3937"/>
                  </a:lnTo>
                  <a:cubicBezTo>
                    <a:pt x="258064" y="6604"/>
                    <a:pt x="270891" y="10414"/>
                    <a:pt x="283210" y="15621"/>
                  </a:cubicBezTo>
                  <a:lnTo>
                    <a:pt x="283210" y="15621"/>
                  </a:lnTo>
                  <a:lnTo>
                    <a:pt x="283210" y="15621"/>
                  </a:lnTo>
                  <a:cubicBezTo>
                    <a:pt x="295656" y="20828"/>
                    <a:pt x="307467" y="27051"/>
                    <a:pt x="318643" y="34544"/>
                  </a:cubicBezTo>
                  <a:lnTo>
                    <a:pt x="318643" y="34544"/>
                  </a:lnTo>
                  <a:lnTo>
                    <a:pt x="318643" y="34544"/>
                  </a:lnTo>
                  <a:cubicBezTo>
                    <a:pt x="329819" y="42037"/>
                    <a:pt x="340106" y="50546"/>
                    <a:pt x="349631" y="59944"/>
                  </a:cubicBezTo>
                  <a:lnTo>
                    <a:pt x="349631" y="59944"/>
                  </a:lnTo>
                  <a:lnTo>
                    <a:pt x="349631" y="59944"/>
                  </a:lnTo>
                  <a:cubicBezTo>
                    <a:pt x="359156" y="69469"/>
                    <a:pt x="367665" y="79756"/>
                    <a:pt x="375158" y="90932"/>
                  </a:cubicBezTo>
                  <a:lnTo>
                    <a:pt x="375158" y="90932"/>
                  </a:lnTo>
                  <a:lnTo>
                    <a:pt x="375158" y="90932"/>
                  </a:lnTo>
                  <a:cubicBezTo>
                    <a:pt x="382651" y="102108"/>
                    <a:pt x="388874" y="113919"/>
                    <a:pt x="394081" y="126365"/>
                  </a:cubicBezTo>
                  <a:lnTo>
                    <a:pt x="394081" y="126365"/>
                  </a:lnTo>
                  <a:lnTo>
                    <a:pt x="394081" y="126365"/>
                  </a:lnTo>
                  <a:cubicBezTo>
                    <a:pt x="399288" y="138811"/>
                    <a:pt x="403098" y="151638"/>
                    <a:pt x="405765" y="164719"/>
                  </a:cubicBezTo>
                  <a:lnTo>
                    <a:pt x="405765" y="164719"/>
                  </a:lnTo>
                  <a:lnTo>
                    <a:pt x="405765" y="164719"/>
                  </a:lnTo>
                  <a:cubicBezTo>
                    <a:pt x="408432" y="177927"/>
                    <a:pt x="409702" y="191262"/>
                    <a:pt x="409702" y="204724"/>
                  </a:cubicBezTo>
                  <a:lnTo>
                    <a:pt x="400050" y="204724"/>
                  </a:lnTo>
                  <a:lnTo>
                    <a:pt x="409575" y="204724"/>
                  </a:lnTo>
                  <a:moveTo>
                    <a:pt x="390525" y="204724"/>
                  </a:moveTo>
                  <a:cubicBezTo>
                    <a:pt x="390525" y="192532"/>
                    <a:pt x="389382" y="180467"/>
                    <a:pt x="386969" y="168529"/>
                  </a:cubicBezTo>
                  <a:lnTo>
                    <a:pt x="396367" y="166624"/>
                  </a:lnTo>
                  <a:lnTo>
                    <a:pt x="386969" y="168529"/>
                  </a:lnTo>
                  <a:cubicBezTo>
                    <a:pt x="384556" y="156591"/>
                    <a:pt x="381127" y="144907"/>
                    <a:pt x="376428" y="133731"/>
                  </a:cubicBezTo>
                  <a:lnTo>
                    <a:pt x="385191" y="130048"/>
                  </a:lnTo>
                  <a:lnTo>
                    <a:pt x="376428" y="133731"/>
                  </a:lnTo>
                  <a:cubicBezTo>
                    <a:pt x="371729" y="122428"/>
                    <a:pt x="366014" y="111760"/>
                    <a:pt x="359283" y="101600"/>
                  </a:cubicBezTo>
                  <a:lnTo>
                    <a:pt x="367157" y="96266"/>
                  </a:lnTo>
                  <a:lnTo>
                    <a:pt x="359283" y="101600"/>
                  </a:lnTo>
                  <a:cubicBezTo>
                    <a:pt x="352552" y="91440"/>
                    <a:pt x="344805" y="82042"/>
                    <a:pt x="336169" y="73406"/>
                  </a:cubicBezTo>
                  <a:lnTo>
                    <a:pt x="342900" y="66548"/>
                  </a:lnTo>
                  <a:lnTo>
                    <a:pt x="336169" y="73279"/>
                  </a:lnTo>
                  <a:cubicBezTo>
                    <a:pt x="327533" y="64643"/>
                    <a:pt x="318135" y="56896"/>
                    <a:pt x="307975" y="50165"/>
                  </a:cubicBezTo>
                  <a:lnTo>
                    <a:pt x="313309" y="42291"/>
                  </a:lnTo>
                  <a:lnTo>
                    <a:pt x="307975" y="50165"/>
                  </a:lnTo>
                  <a:cubicBezTo>
                    <a:pt x="297815" y="43434"/>
                    <a:pt x="287147" y="37719"/>
                    <a:pt x="275844" y="33020"/>
                  </a:cubicBezTo>
                  <a:lnTo>
                    <a:pt x="279527" y="24257"/>
                  </a:lnTo>
                  <a:lnTo>
                    <a:pt x="275844" y="33020"/>
                  </a:lnTo>
                  <a:cubicBezTo>
                    <a:pt x="264541" y="28321"/>
                    <a:pt x="252984" y="24892"/>
                    <a:pt x="241046" y="22479"/>
                  </a:cubicBezTo>
                  <a:lnTo>
                    <a:pt x="242951" y="13081"/>
                  </a:lnTo>
                  <a:lnTo>
                    <a:pt x="241046" y="22479"/>
                  </a:lnTo>
                  <a:cubicBezTo>
                    <a:pt x="229108" y="20066"/>
                    <a:pt x="217043" y="18923"/>
                    <a:pt x="204851" y="18923"/>
                  </a:cubicBezTo>
                  <a:cubicBezTo>
                    <a:pt x="192659" y="18923"/>
                    <a:pt x="180594" y="20066"/>
                    <a:pt x="168656" y="22479"/>
                  </a:cubicBezTo>
                  <a:lnTo>
                    <a:pt x="166751" y="13081"/>
                  </a:lnTo>
                  <a:lnTo>
                    <a:pt x="168656" y="22479"/>
                  </a:lnTo>
                  <a:cubicBezTo>
                    <a:pt x="156718" y="24892"/>
                    <a:pt x="145034" y="28448"/>
                    <a:pt x="133858" y="33020"/>
                  </a:cubicBezTo>
                  <a:lnTo>
                    <a:pt x="130175" y="24257"/>
                  </a:lnTo>
                  <a:lnTo>
                    <a:pt x="133858" y="33020"/>
                  </a:lnTo>
                  <a:cubicBezTo>
                    <a:pt x="122555" y="37719"/>
                    <a:pt x="111887" y="43434"/>
                    <a:pt x="101727" y="50165"/>
                  </a:cubicBezTo>
                  <a:lnTo>
                    <a:pt x="101727" y="50165"/>
                  </a:lnTo>
                  <a:lnTo>
                    <a:pt x="101727" y="50165"/>
                  </a:lnTo>
                  <a:cubicBezTo>
                    <a:pt x="91567" y="56896"/>
                    <a:pt x="82169" y="64643"/>
                    <a:pt x="73533" y="73279"/>
                  </a:cubicBezTo>
                  <a:lnTo>
                    <a:pt x="66675" y="66548"/>
                  </a:lnTo>
                  <a:lnTo>
                    <a:pt x="73406" y="73279"/>
                  </a:lnTo>
                  <a:cubicBezTo>
                    <a:pt x="64770" y="81915"/>
                    <a:pt x="57023" y="91313"/>
                    <a:pt x="50292" y="101473"/>
                  </a:cubicBezTo>
                  <a:lnTo>
                    <a:pt x="42418" y="96139"/>
                  </a:lnTo>
                  <a:lnTo>
                    <a:pt x="50292" y="101473"/>
                  </a:lnTo>
                  <a:cubicBezTo>
                    <a:pt x="43561" y="111633"/>
                    <a:pt x="37846" y="122301"/>
                    <a:pt x="33147" y="133604"/>
                  </a:cubicBezTo>
                  <a:lnTo>
                    <a:pt x="24384" y="129921"/>
                  </a:lnTo>
                  <a:lnTo>
                    <a:pt x="33147" y="133604"/>
                  </a:lnTo>
                  <a:cubicBezTo>
                    <a:pt x="28448" y="144907"/>
                    <a:pt x="24892" y="156464"/>
                    <a:pt x="22606" y="168402"/>
                  </a:cubicBezTo>
                  <a:lnTo>
                    <a:pt x="13208" y="166497"/>
                  </a:lnTo>
                  <a:lnTo>
                    <a:pt x="22606" y="168402"/>
                  </a:lnTo>
                  <a:cubicBezTo>
                    <a:pt x="20193" y="180340"/>
                    <a:pt x="19050" y="192405"/>
                    <a:pt x="19050" y="204597"/>
                  </a:cubicBezTo>
                  <a:cubicBezTo>
                    <a:pt x="19050" y="216789"/>
                    <a:pt x="20193" y="228854"/>
                    <a:pt x="22606" y="240792"/>
                  </a:cubicBezTo>
                  <a:lnTo>
                    <a:pt x="22606" y="240792"/>
                  </a:lnTo>
                  <a:lnTo>
                    <a:pt x="22606" y="240792"/>
                  </a:lnTo>
                  <a:cubicBezTo>
                    <a:pt x="25019" y="252730"/>
                    <a:pt x="28448" y="264414"/>
                    <a:pt x="33147" y="275590"/>
                  </a:cubicBezTo>
                  <a:lnTo>
                    <a:pt x="24384" y="279273"/>
                  </a:lnTo>
                  <a:lnTo>
                    <a:pt x="33147" y="275590"/>
                  </a:lnTo>
                  <a:cubicBezTo>
                    <a:pt x="37846" y="286893"/>
                    <a:pt x="43561" y="297561"/>
                    <a:pt x="50292" y="307721"/>
                  </a:cubicBezTo>
                  <a:lnTo>
                    <a:pt x="42418" y="313055"/>
                  </a:lnTo>
                  <a:lnTo>
                    <a:pt x="50292" y="307721"/>
                  </a:lnTo>
                  <a:cubicBezTo>
                    <a:pt x="57023" y="317881"/>
                    <a:pt x="64770" y="327279"/>
                    <a:pt x="73406" y="335915"/>
                  </a:cubicBezTo>
                  <a:lnTo>
                    <a:pt x="66675" y="342646"/>
                  </a:lnTo>
                  <a:lnTo>
                    <a:pt x="73406" y="335915"/>
                  </a:lnTo>
                  <a:cubicBezTo>
                    <a:pt x="82042" y="344551"/>
                    <a:pt x="91440" y="352298"/>
                    <a:pt x="101600" y="359029"/>
                  </a:cubicBezTo>
                  <a:lnTo>
                    <a:pt x="101600" y="359029"/>
                  </a:lnTo>
                  <a:lnTo>
                    <a:pt x="101600" y="359029"/>
                  </a:lnTo>
                  <a:cubicBezTo>
                    <a:pt x="111760" y="365760"/>
                    <a:pt x="122428" y="371475"/>
                    <a:pt x="133731" y="376174"/>
                  </a:cubicBezTo>
                  <a:lnTo>
                    <a:pt x="130048" y="384937"/>
                  </a:lnTo>
                  <a:lnTo>
                    <a:pt x="133731" y="376174"/>
                  </a:lnTo>
                  <a:cubicBezTo>
                    <a:pt x="145034" y="380873"/>
                    <a:pt x="156591" y="384302"/>
                    <a:pt x="168529" y="386715"/>
                  </a:cubicBezTo>
                  <a:lnTo>
                    <a:pt x="168529" y="386715"/>
                  </a:lnTo>
                  <a:lnTo>
                    <a:pt x="168529" y="386715"/>
                  </a:lnTo>
                  <a:cubicBezTo>
                    <a:pt x="180467" y="389128"/>
                    <a:pt x="192532" y="390271"/>
                    <a:pt x="204724" y="390271"/>
                  </a:cubicBezTo>
                  <a:cubicBezTo>
                    <a:pt x="216916" y="390271"/>
                    <a:pt x="228981" y="389128"/>
                    <a:pt x="240919" y="386715"/>
                  </a:cubicBezTo>
                  <a:lnTo>
                    <a:pt x="240919" y="386715"/>
                  </a:lnTo>
                  <a:lnTo>
                    <a:pt x="240919" y="386715"/>
                  </a:lnTo>
                  <a:cubicBezTo>
                    <a:pt x="252857" y="384302"/>
                    <a:pt x="264541" y="380873"/>
                    <a:pt x="275717" y="376174"/>
                  </a:cubicBezTo>
                  <a:lnTo>
                    <a:pt x="279400" y="384937"/>
                  </a:lnTo>
                  <a:lnTo>
                    <a:pt x="275717" y="376174"/>
                  </a:lnTo>
                  <a:cubicBezTo>
                    <a:pt x="287020" y="371475"/>
                    <a:pt x="297688" y="365760"/>
                    <a:pt x="307848" y="359029"/>
                  </a:cubicBezTo>
                  <a:lnTo>
                    <a:pt x="313182" y="366903"/>
                  </a:lnTo>
                  <a:lnTo>
                    <a:pt x="307848" y="359029"/>
                  </a:lnTo>
                  <a:cubicBezTo>
                    <a:pt x="318008" y="352298"/>
                    <a:pt x="327406" y="344551"/>
                    <a:pt x="336042" y="335915"/>
                  </a:cubicBezTo>
                  <a:lnTo>
                    <a:pt x="342773" y="342646"/>
                  </a:lnTo>
                  <a:lnTo>
                    <a:pt x="336042" y="335915"/>
                  </a:lnTo>
                  <a:cubicBezTo>
                    <a:pt x="344678" y="327279"/>
                    <a:pt x="352425" y="317881"/>
                    <a:pt x="359156" y="307721"/>
                  </a:cubicBezTo>
                  <a:lnTo>
                    <a:pt x="367030" y="313055"/>
                  </a:lnTo>
                  <a:lnTo>
                    <a:pt x="359156" y="307721"/>
                  </a:lnTo>
                  <a:cubicBezTo>
                    <a:pt x="365887" y="297561"/>
                    <a:pt x="371602" y="286893"/>
                    <a:pt x="376301" y="275590"/>
                  </a:cubicBezTo>
                  <a:lnTo>
                    <a:pt x="385064" y="279273"/>
                  </a:lnTo>
                  <a:lnTo>
                    <a:pt x="376301" y="275590"/>
                  </a:lnTo>
                  <a:cubicBezTo>
                    <a:pt x="381000" y="264287"/>
                    <a:pt x="384556" y="252730"/>
                    <a:pt x="386842" y="240792"/>
                  </a:cubicBezTo>
                  <a:lnTo>
                    <a:pt x="386842" y="240792"/>
                  </a:lnTo>
                  <a:lnTo>
                    <a:pt x="386842" y="240792"/>
                  </a:lnTo>
                  <a:cubicBezTo>
                    <a:pt x="389255" y="228854"/>
                    <a:pt x="390398" y="216789"/>
                    <a:pt x="390398" y="204597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54025" y="1968500"/>
              <a:ext cx="638175" cy="19050"/>
            </a:xfrm>
            <a:custGeom>
              <a:avLst/>
              <a:gdLst/>
              <a:ahLst/>
              <a:cxnLst/>
              <a:rect r="r" b="b" t="t" l="l"/>
              <a:pathLst>
                <a:path h="19050" w="638175">
                  <a:moveTo>
                    <a:pt x="0" y="9525"/>
                  </a:moveTo>
                  <a:cubicBezTo>
                    <a:pt x="0" y="6858"/>
                    <a:pt x="889" y="4699"/>
                    <a:pt x="2794" y="2794"/>
                  </a:cubicBezTo>
                  <a:cubicBezTo>
                    <a:pt x="4699" y="889"/>
                    <a:pt x="6858" y="0"/>
                    <a:pt x="9525" y="0"/>
                  </a:cubicBezTo>
                  <a:lnTo>
                    <a:pt x="628650" y="0"/>
                  </a:lnTo>
                  <a:cubicBezTo>
                    <a:pt x="631317" y="0"/>
                    <a:pt x="633476" y="889"/>
                    <a:pt x="635381" y="2794"/>
                  </a:cubicBezTo>
                  <a:cubicBezTo>
                    <a:pt x="637286" y="4699"/>
                    <a:pt x="638175" y="6858"/>
                    <a:pt x="638175" y="9525"/>
                  </a:cubicBezTo>
                  <a:cubicBezTo>
                    <a:pt x="638175" y="12192"/>
                    <a:pt x="637286" y="14351"/>
                    <a:pt x="635381" y="16256"/>
                  </a:cubicBezTo>
                  <a:cubicBezTo>
                    <a:pt x="633476" y="18161"/>
                    <a:pt x="631317" y="19050"/>
                    <a:pt x="628650" y="19050"/>
                  </a:cubicBezTo>
                  <a:lnTo>
                    <a:pt x="9525" y="19050"/>
                  </a:lnTo>
                  <a:cubicBezTo>
                    <a:pt x="6858" y="19050"/>
                    <a:pt x="4699" y="18161"/>
                    <a:pt x="2794" y="16256"/>
                  </a:cubicBezTo>
                  <a:cubicBezTo>
                    <a:pt x="889" y="14351"/>
                    <a:pt x="0" y="12192"/>
                    <a:pt x="0" y="9525"/>
                  </a:cubicBezTo>
                </a:path>
              </a:pathLst>
            </a:custGeom>
            <a:solidFill>
              <a:srgbClr val="018CE1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2898" y="1778127"/>
              <a:ext cx="390652" cy="390398"/>
            </a:xfrm>
            <a:custGeom>
              <a:avLst/>
              <a:gdLst/>
              <a:ahLst/>
              <a:cxnLst/>
              <a:rect r="r" b="b" t="t" l="l"/>
              <a:pathLst>
                <a:path h="390398" w="390652">
                  <a:moveTo>
                    <a:pt x="390652" y="195199"/>
                  </a:moveTo>
                  <a:cubicBezTo>
                    <a:pt x="390652" y="208026"/>
                    <a:pt x="389382" y="220726"/>
                    <a:pt x="386842" y="233299"/>
                  </a:cubicBezTo>
                  <a:cubicBezTo>
                    <a:pt x="384302" y="245872"/>
                    <a:pt x="380619" y="258064"/>
                    <a:pt x="375666" y="269875"/>
                  </a:cubicBezTo>
                  <a:cubicBezTo>
                    <a:pt x="370713" y="281686"/>
                    <a:pt x="364744" y="292989"/>
                    <a:pt x="357632" y="303657"/>
                  </a:cubicBezTo>
                  <a:cubicBezTo>
                    <a:pt x="350520" y="314325"/>
                    <a:pt x="342392" y="324231"/>
                    <a:pt x="333375" y="333248"/>
                  </a:cubicBezTo>
                  <a:cubicBezTo>
                    <a:pt x="324358" y="342265"/>
                    <a:pt x="314452" y="350393"/>
                    <a:pt x="303784" y="357505"/>
                  </a:cubicBezTo>
                  <a:cubicBezTo>
                    <a:pt x="293116" y="364617"/>
                    <a:pt x="281813" y="370586"/>
                    <a:pt x="270002" y="375539"/>
                  </a:cubicBezTo>
                  <a:cubicBezTo>
                    <a:pt x="258191" y="380492"/>
                    <a:pt x="245999" y="384175"/>
                    <a:pt x="233426" y="386588"/>
                  </a:cubicBezTo>
                  <a:cubicBezTo>
                    <a:pt x="220853" y="389001"/>
                    <a:pt x="208153" y="390398"/>
                    <a:pt x="195326" y="390398"/>
                  </a:cubicBezTo>
                  <a:cubicBezTo>
                    <a:pt x="182499" y="390398"/>
                    <a:pt x="169799" y="389128"/>
                    <a:pt x="157226" y="386588"/>
                  </a:cubicBezTo>
                  <a:cubicBezTo>
                    <a:pt x="144653" y="384048"/>
                    <a:pt x="132461" y="380365"/>
                    <a:pt x="120650" y="375539"/>
                  </a:cubicBezTo>
                  <a:cubicBezTo>
                    <a:pt x="108839" y="370713"/>
                    <a:pt x="97536" y="364617"/>
                    <a:pt x="86868" y="357505"/>
                  </a:cubicBezTo>
                  <a:cubicBezTo>
                    <a:pt x="76200" y="350393"/>
                    <a:pt x="66294" y="342265"/>
                    <a:pt x="57277" y="333248"/>
                  </a:cubicBezTo>
                  <a:cubicBezTo>
                    <a:pt x="48260" y="324231"/>
                    <a:pt x="40132" y="314325"/>
                    <a:pt x="33020" y="303657"/>
                  </a:cubicBezTo>
                  <a:cubicBezTo>
                    <a:pt x="25908" y="292989"/>
                    <a:pt x="19939" y="281686"/>
                    <a:pt x="14986" y="269875"/>
                  </a:cubicBezTo>
                  <a:cubicBezTo>
                    <a:pt x="10033" y="258064"/>
                    <a:pt x="6350" y="245872"/>
                    <a:pt x="3810" y="233299"/>
                  </a:cubicBezTo>
                  <a:cubicBezTo>
                    <a:pt x="1270" y="220726"/>
                    <a:pt x="0" y="208026"/>
                    <a:pt x="0" y="195199"/>
                  </a:cubicBezTo>
                  <a:cubicBezTo>
                    <a:pt x="0" y="182372"/>
                    <a:pt x="1270" y="169672"/>
                    <a:pt x="3810" y="157099"/>
                  </a:cubicBezTo>
                  <a:cubicBezTo>
                    <a:pt x="6350" y="144526"/>
                    <a:pt x="10033" y="132334"/>
                    <a:pt x="14986" y="120523"/>
                  </a:cubicBezTo>
                  <a:cubicBezTo>
                    <a:pt x="19939" y="108712"/>
                    <a:pt x="25908" y="97409"/>
                    <a:pt x="33020" y="86741"/>
                  </a:cubicBezTo>
                  <a:cubicBezTo>
                    <a:pt x="40132" y="76073"/>
                    <a:pt x="48260" y="66167"/>
                    <a:pt x="57277" y="57150"/>
                  </a:cubicBezTo>
                  <a:cubicBezTo>
                    <a:pt x="66294" y="48133"/>
                    <a:pt x="76200" y="40005"/>
                    <a:pt x="86868" y="32893"/>
                  </a:cubicBezTo>
                  <a:cubicBezTo>
                    <a:pt x="97536" y="25781"/>
                    <a:pt x="108839" y="19812"/>
                    <a:pt x="120650" y="14859"/>
                  </a:cubicBezTo>
                  <a:cubicBezTo>
                    <a:pt x="132461" y="9906"/>
                    <a:pt x="144653" y="6223"/>
                    <a:pt x="157226" y="3683"/>
                  </a:cubicBezTo>
                  <a:cubicBezTo>
                    <a:pt x="169799" y="1143"/>
                    <a:pt x="182499" y="0"/>
                    <a:pt x="195326" y="0"/>
                  </a:cubicBezTo>
                  <a:cubicBezTo>
                    <a:pt x="208153" y="0"/>
                    <a:pt x="220853" y="1270"/>
                    <a:pt x="233426" y="3683"/>
                  </a:cubicBezTo>
                  <a:cubicBezTo>
                    <a:pt x="245999" y="6096"/>
                    <a:pt x="258191" y="9906"/>
                    <a:pt x="270002" y="14859"/>
                  </a:cubicBezTo>
                  <a:cubicBezTo>
                    <a:pt x="281813" y="19812"/>
                    <a:pt x="293116" y="25781"/>
                    <a:pt x="303784" y="32893"/>
                  </a:cubicBezTo>
                  <a:cubicBezTo>
                    <a:pt x="314452" y="40005"/>
                    <a:pt x="324358" y="48133"/>
                    <a:pt x="333375" y="57150"/>
                  </a:cubicBezTo>
                  <a:cubicBezTo>
                    <a:pt x="342392" y="66167"/>
                    <a:pt x="350520" y="76073"/>
                    <a:pt x="357632" y="86741"/>
                  </a:cubicBezTo>
                  <a:cubicBezTo>
                    <a:pt x="364744" y="97409"/>
                    <a:pt x="370713" y="108712"/>
                    <a:pt x="375666" y="120523"/>
                  </a:cubicBezTo>
                  <a:cubicBezTo>
                    <a:pt x="380619" y="132334"/>
                    <a:pt x="384302" y="144526"/>
                    <a:pt x="386842" y="157099"/>
                  </a:cubicBezTo>
                  <a:cubicBezTo>
                    <a:pt x="389382" y="169672"/>
                    <a:pt x="390652" y="182372"/>
                    <a:pt x="390652" y="195199"/>
                  </a:cubicBezTo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63373" y="1768475"/>
              <a:ext cx="409829" cy="409829"/>
            </a:xfrm>
            <a:custGeom>
              <a:avLst/>
              <a:gdLst/>
              <a:ahLst/>
              <a:cxnLst/>
              <a:rect r="r" b="b" t="t" l="l"/>
              <a:pathLst>
                <a:path h="409829" w="409829">
                  <a:moveTo>
                    <a:pt x="409702" y="204851"/>
                  </a:moveTo>
                  <a:cubicBezTo>
                    <a:pt x="409702" y="218313"/>
                    <a:pt x="408432" y="231648"/>
                    <a:pt x="405765" y="244856"/>
                  </a:cubicBezTo>
                  <a:lnTo>
                    <a:pt x="396367" y="242951"/>
                  </a:lnTo>
                  <a:lnTo>
                    <a:pt x="405765" y="244856"/>
                  </a:lnTo>
                  <a:cubicBezTo>
                    <a:pt x="403098" y="258064"/>
                    <a:pt x="399288" y="270891"/>
                    <a:pt x="394081" y="283337"/>
                  </a:cubicBezTo>
                  <a:lnTo>
                    <a:pt x="394081" y="283337"/>
                  </a:lnTo>
                  <a:lnTo>
                    <a:pt x="394081" y="283337"/>
                  </a:lnTo>
                  <a:cubicBezTo>
                    <a:pt x="388874" y="295783"/>
                    <a:pt x="382651" y="307594"/>
                    <a:pt x="375158" y="318770"/>
                  </a:cubicBezTo>
                  <a:lnTo>
                    <a:pt x="375158" y="318770"/>
                  </a:lnTo>
                  <a:lnTo>
                    <a:pt x="375158" y="318770"/>
                  </a:lnTo>
                  <a:cubicBezTo>
                    <a:pt x="367665" y="329946"/>
                    <a:pt x="359156" y="340233"/>
                    <a:pt x="349631" y="349758"/>
                  </a:cubicBezTo>
                  <a:lnTo>
                    <a:pt x="349631" y="349758"/>
                  </a:lnTo>
                  <a:lnTo>
                    <a:pt x="349631" y="349758"/>
                  </a:lnTo>
                  <a:cubicBezTo>
                    <a:pt x="340106" y="359283"/>
                    <a:pt x="329819" y="367792"/>
                    <a:pt x="318643" y="375285"/>
                  </a:cubicBezTo>
                  <a:lnTo>
                    <a:pt x="318643" y="375285"/>
                  </a:lnTo>
                  <a:lnTo>
                    <a:pt x="318643" y="375285"/>
                  </a:lnTo>
                  <a:cubicBezTo>
                    <a:pt x="307467" y="382778"/>
                    <a:pt x="295656" y="389001"/>
                    <a:pt x="283210" y="394208"/>
                  </a:cubicBezTo>
                  <a:lnTo>
                    <a:pt x="283210" y="394208"/>
                  </a:lnTo>
                  <a:lnTo>
                    <a:pt x="283210" y="394208"/>
                  </a:lnTo>
                  <a:cubicBezTo>
                    <a:pt x="270764" y="399288"/>
                    <a:pt x="257937" y="403225"/>
                    <a:pt x="244856" y="405892"/>
                  </a:cubicBezTo>
                  <a:lnTo>
                    <a:pt x="242951" y="396494"/>
                  </a:lnTo>
                  <a:lnTo>
                    <a:pt x="244856" y="405892"/>
                  </a:lnTo>
                  <a:cubicBezTo>
                    <a:pt x="231648" y="408559"/>
                    <a:pt x="218313" y="409829"/>
                    <a:pt x="204851" y="409829"/>
                  </a:cubicBezTo>
                  <a:lnTo>
                    <a:pt x="204851" y="400304"/>
                  </a:lnTo>
                  <a:lnTo>
                    <a:pt x="204851" y="409829"/>
                  </a:lnTo>
                  <a:cubicBezTo>
                    <a:pt x="191389" y="409829"/>
                    <a:pt x="178054" y="408559"/>
                    <a:pt x="164846" y="405892"/>
                  </a:cubicBezTo>
                  <a:lnTo>
                    <a:pt x="166751" y="396494"/>
                  </a:lnTo>
                  <a:lnTo>
                    <a:pt x="164846" y="405892"/>
                  </a:lnTo>
                  <a:cubicBezTo>
                    <a:pt x="151638" y="403225"/>
                    <a:pt x="138811" y="399415"/>
                    <a:pt x="126492" y="394208"/>
                  </a:cubicBezTo>
                  <a:lnTo>
                    <a:pt x="126492" y="394208"/>
                  </a:lnTo>
                  <a:lnTo>
                    <a:pt x="126492" y="394208"/>
                  </a:lnTo>
                  <a:cubicBezTo>
                    <a:pt x="114046" y="389001"/>
                    <a:pt x="102235" y="382778"/>
                    <a:pt x="91059" y="375285"/>
                  </a:cubicBezTo>
                  <a:lnTo>
                    <a:pt x="96393" y="367411"/>
                  </a:lnTo>
                  <a:lnTo>
                    <a:pt x="91059" y="375285"/>
                  </a:lnTo>
                  <a:cubicBezTo>
                    <a:pt x="79883" y="367792"/>
                    <a:pt x="69596" y="359283"/>
                    <a:pt x="60071" y="349758"/>
                  </a:cubicBezTo>
                  <a:lnTo>
                    <a:pt x="60071" y="349758"/>
                  </a:lnTo>
                  <a:lnTo>
                    <a:pt x="60071" y="349758"/>
                  </a:lnTo>
                  <a:cubicBezTo>
                    <a:pt x="50546" y="340233"/>
                    <a:pt x="42037" y="329946"/>
                    <a:pt x="34544" y="318770"/>
                  </a:cubicBezTo>
                  <a:lnTo>
                    <a:pt x="34544" y="318770"/>
                  </a:lnTo>
                  <a:lnTo>
                    <a:pt x="34544" y="318770"/>
                  </a:lnTo>
                  <a:cubicBezTo>
                    <a:pt x="27051" y="307594"/>
                    <a:pt x="20828" y="295783"/>
                    <a:pt x="15621" y="283337"/>
                  </a:cubicBezTo>
                  <a:lnTo>
                    <a:pt x="15621" y="283337"/>
                  </a:lnTo>
                  <a:lnTo>
                    <a:pt x="15621" y="283337"/>
                  </a:lnTo>
                  <a:cubicBezTo>
                    <a:pt x="10414" y="270891"/>
                    <a:pt x="6604" y="258064"/>
                    <a:pt x="3937" y="244856"/>
                  </a:cubicBezTo>
                  <a:lnTo>
                    <a:pt x="13335" y="242951"/>
                  </a:lnTo>
                  <a:lnTo>
                    <a:pt x="3937" y="244856"/>
                  </a:lnTo>
                  <a:cubicBezTo>
                    <a:pt x="1270" y="231648"/>
                    <a:pt x="0" y="218313"/>
                    <a:pt x="0" y="204851"/>
                  </a:cubicBezTo>
                  <a:lnTo>
                    <a:pt x="9525" y="204851"/>
                  </a:lnTo>
                  <a:lnTo>
                    <a:pt x="127" y="204851"/>
                  </a:lnTo>
                  <a:cubicBezTo>
                    <a:pt x="127" y="191389"/>
                    <a:pt x="1397" y="178054"/>
                    <a:pt x="4064" y="164846"/>
                  </a:cubicBezTo>
                  <a:lnTo>
                    <a:pt x="4064" y="164846"/>
                  </a:lnTo>
                  <a:lnTo>
                    <a:pt x="4064" y="164846"/>
                  </a:lnTo>
                  <a:cubicBezTo>
                    <a:pt x="6731" y="151638"/>
                    <a:pt x="10541" y="138811"/>
                    <a:pt x="15748" y="126492"/>
                  </a:cubicBezTo>
                  <a:lnTo>
                    <a:pt x="15748" y="126492"/>
                  </a:lnTo>
                  <a:lnTo>
                    <a:pt x="15748" y="126492"/>
                  </a:lnTo>
                  <a:cubicBezTo>
                    <a:pt x="20955" y="114046"/>
                    <a:pt x="27178" y="102235"/>
                    <a:pt x="34671" y="91059"/>
                  </a:cubicBezTo>
                  <a:lnTo>
                    <a:pt x="34671" y="91059"/>
                  </a:lnTo>
                  <a:lnTo>
                    <a:pt x="34671" y="91059"/>
                  </a:lnTo>
                  <a:cubicBezTo>
                    <a:pt x="42164" y="79883"/>
                    <a:pt x="50673" y="69596"/>
                    <a:pt x="60198" y="60071"/>
                  </a:cubicBezTo>
                  <a:lnTo>
                    <a:pt x="60198" y="60071"/>
                  </a:lnTo>
                  <a:lnTo>
                    <a:pt x="60198" y="60071"/>
                  </a:lnTo>
                  <a:cubicBezTo>
                    <a:pt x="69723" y="50546"/>
                    <a:pt x="80010" y="42037"/>
                    <a:pt x="91186" y="34544"/>
                  </a:cubicBezTo>
                  <a:lnTo>
                    <a:pt x="96520" y="42418"/>
                  </a:lnTo>
                  <a:lnTo>
                    <a:pt x="91186" y="34544"/>
                  </a:lnTo>
                  <a:cubicBezTo>
                    <a:pt x="102362" y="27051"/>
                    <a:pt x="114173" y="20828"/>
                    <a:pt x="126619" y="15621"/>
                  </a:cubicBezTo>
                  <a:lnTo>
                    <a:pt x="126619" y="15621"/>
                  </a:lnTo>
                  <a:lnTo>
                    <a:pt x="126619" y="15621"/>
                  </a:lnTo>
                  <a:cubicBezTo>
                    <a:pt x="139065" y="10541"/>
                    <a:pt x="151892" y="6604"/>
                    <a:pt x="164973" y="3937"/>
                  </a:cubicBezTo>
                  <a:lnTo>
                    <a:pt x="164973" y="3937"/>
                  </a:lnTo>
                  <a:lnTo>
                    <a:pt x="164973" y="3937"/>
                  </a:lnTo>
                  <a:cubicBezTo>
                    <a:pt x="178181" y="1270"/>
                    <a:pt x="191516" y="0"/>
                    <a:pt x="204978" y="0"/>
                  </a:cubicBezTo>
                  <a:lnTo>
                    <a:pt x="204978" y="9525"/>
                  </a:lnTo>
                  <a:lnTo>
                    <a:pt x="204978" y="0"/>
                  </a:lnTo>
                  <a:cubicBezTo>
                    <a:pt x="218440" y="0"/>
                    <a:pt x="231775" y="1270"/>
                    <a:pt x="244983" y="3937"/>
                  </a:cubicBezTo>
                  <a:lnTo>
                    <a:pt x="244983" y="3937"/>
                  </a:lnTo>
                  <a:lnTo>
                    <a:pt x="244983" y="3937"/>
                  </a:lnTo>
                  <a:cubicBezTo>
                    <a:pt x="258191" y="6604"/>
                    <a:pt x="271018" y="10414"/>
                    <a:pt x="283337" y="15621"/>
                  </a:cubicBezTo>
                  <a:lnTo>
                    <a:pt x="283337" y="15621"/>
                  </a:lnTo>
                  <a:lnTo>
                    <a:pt x="283337" y="15621"/>
                  </a:lnTo>
                  <a:cubicBezTo>
                    <a:pt x="295783" y="20828"/>
                    <a:pt x="307594" y="27051"/>
                    <a:pt x="318770" y="34544"/>
                  </a:cubicBezTo>
                  <a:lnTo>
                    <a:pt x="318770" y="34544"/>
                  </a:lnTo>
                  <a:lnTo>
                    <a:pt x="318770" y="34544"/>
                  </a:lnTo>
                  <a:cubicBezTo>
                    <a:pt x="329946" y="42037"/>
                    <a:pt x="340233" y="50546"/>
                    <a:pt x="349758" y="60071"/>
                  </a:cubicBezTo>
                  <a:lnTo>
                    <a:pt x="349758" y="60071"/>
                  </a:lnTo>
                  <a:lnTo>
                    <a:pt x="349758" y="60071"/>
                  </a:lnTo>
                  <a:cubicBezTo>
                    <a:pt x="359283" y="69596"/>
                    <a:pt x="367792" y="79883"/>
                    <a:pt x="375285" y="91059"/>
                  </a:cubicBezTo>
                  <a:lnTo>
                    <a:pt x="375285" y="91059"/>
                  </a:lnTo>
                  <a:lnTo>
                    <a:pt x="375285" y="91059"/>
                  </a:lnTo>
                  <a:cubicBezTo>
                    <a:pt x="382778" y="102235"/>
                    <a:pt x="389001" y="114046"/>
                    <a:pt x="394208" y="126492"/>
                  </a:cubicBezTo>
                  <a:lnTo>
                    <a:pt x="394208" y="126492"/>
                  </a:lnTo>
                  <a:lnTo>
                    <a:pt x="394208" y="126492"/>
                  </a:lnTo>
                  <a:cubicBezTo>
                    <a:pt x="399415" y="138938"/>
                    <a:pt x="403225" y="151765"/>
                    <a:pt x="405892" y="164846"/>
                  </a:cubicBezTo>
                  <a:lnTo>
                    <a:pt x="405892" y="164846"/>
                  </a:lnTo>
                  <a:lnTo>
                    <a:pt x="405892" y="164846"/>
                  </a:lnTo>
                  <a:cubicBezTo>
                    <a:pt x="408559" y="178054"/>
                    <a:pt x="409829" y="191389"/>
                    <a:pt x="409829" y="204851"/>
                  </a:cubicBezTo>
                  <a:lnTo>
                    <a:pt x="400177" y="204851"/>
                  </a:lnTo>
                  <a:lnTo>
                    <a:pt x="409702" y="204851"/>
                  </a:lnTo>
                  <a:moveTo>
                    <a:pt x="390652" y="204851"/>
                  </a:moveTo>
                  <a:cubicBezTo>
                    <a:pt x="390652" y="192659"/>
                    <a:pt x="389509" y="180594"/>
                    <a:pt x="387096" y="168656"/>
                  </a:cubicBezTo>
                  <a:lnTo>
                    <a:pt x="396494" y="166751"/>
                  </a:lnTo>
                  <a:lnTo>
                    <a:pt x="387096" y="168656"/>
                  </a:lnTo>
                  <a:cubicBezTo>
                    <a:pt x="384683" y="156718"/>
                    <a:pt x="381254" y="145034"/>
                    <a:pt x="376555" y="133858"/>
                  </a:cubicBezTo>
                  <a:lnTo>
                    <a:pt x="385318" y="130175"/>
                  </a:lnTo>
                  <a:lnTo>
                    <a:pt x="376555" y="133858"/>
                  </a:lnTo>
                  <a:cubicBezTo>
                    <a:pt x="371856" y="122555"/>
                    <a:pt x="366141" y="111887"/>
                    <a:pt x="359410" y="101727"/>
                  </a:cubicBezTo>
                  <a:lnTo>
                    <a:pt x="367284" y="96393"/>
                  </a:lnTo>
                  <a:lnTo>
                    <a:pt x="359410" y="101727"/>
                  </a:lnTo>
                  <a:cubicBezTo>
                    <a:pt x="352679" y="91567"/>
                    <a:pt x="344932" y="82169"/>
                    <a:pt x="336296" y="73533"/>
                  </a:cubicBezTo>
                  <a:lnTo>
                    <a:pt x="343027" y="66802"/>
                  </a:lnTo>
                  <a:lnTo>
                    <a:pt x="336296" y="73533"/>
                  </a:lnTo>
                  <a:cubicBezTo>
                    <a:pt x="327660" y="64897"/>
                    <a:pt x="318262" y="57277"/>
                    <a:pt x="308102" y="50419"/>
                  </a:cubicBezTo>
                  <a:lnTo>
                    <a:pt x="313436" y="42545"/>
                  </a:lnTo>
                  <a:lnTo>
                    <a:pt x="308102" y="50419"/>
                  </a:lnTo>
                  <a:cubicBezTo>
                    <a:pt x="297942" y="43688"/>
                    <a:pt x="287274" y="37973"/>
                    <a:pt x="275971" y="33274"/>
                  </a:cubicBezTo>
                  <a:lnTo>
                    <a:pt x="279654" y="24511"/>
                  </a:lnTo>
                  <a:lnTo>
                    <a:pt x="275971" y="33274"/>
                  </a:lnTo>
                  <a:cubicBezTo>
                    <a:pt x="264668" y="28575"/>
                    <a:pt x="253111" y="25146"/>
                    <a:pt x="241173" y="22733"/>
                  </a:cubicBezTo>
                  <a:lnTo>
                    <a:pt x="243078" y="13334"/>
                  </a:lnTo>
                  <a:lnTo>
                    <a:pt x="241173" y="22733"/>
                  </a:lnTo>
                  <a:cubicBezTo>
                    <a:pt x="229235" y="20319"/>
                    <a:pt x="217170" y="19177"/>
                    <a:pt x="204978" y="19177"/>
                  </a:cubicBezTo>
                  <a:cubicBezTo>
                    <a:pt x="192786" y="19177"/>
                    <a:pt x="180721" y="20319"/>
                    <a:pt x="168783" y="22733"/>
                  </a:cubicBezTo>
                  <a:lnTo>
                    <a:pt x="166878" y="13334"/>
                  </a:lnTo>
                  <a:lnTo>
                    <a:pt x="168783" y="22733"/>
                  </a:lnTo>
                  <a:cubicBezTo>
                    <a:pt x="156845" y="25146"/>
                    <a:pt x="145161" y="28702"/>
                    <a:pt x="133985" y="33274"/>
                  </a:cubicBezTo>
                  <a:lnTo>
                    <a:pt x="130302" y="24511"/>
                  </a:lnTo>
                  <a:lnTo>
                    <a:pt x="133985" y="33274"/>
                  </a:lnTo>
                  <a:cubicBezTo>
                    <a:pt x="122682" y="37972"/>
                    <a:pt x="112014" y="43688"/>
                    <a:pt x="101854" y="50419"/>
                  </a:cubicBezTo>
                  <a:lnTo>
                    <a:pt x="101854" y="50419"/>
                  </a:lnTo>
                  <a:lnTo>
                    <a:pt x="101854" y="50419"/>
                  </a:lnTo>
                  <a:cubicBezTo>
                    <a:pt x="91694" y="57150"/>
                    <a:pt x="82296" y="64897"/>
                    <a:pt x="73660" y="73533"/>
                  </a:cubicBezTo>
                  <a:lnTo>
                    <a:pt x="66929" y="66802"/>
                  </a:lnTo>
                  <a:lnTo>
                    <a:pt x="73660" y="73533"/>
                  </a:lnTo>
                  <a:cubicBezTo>
                    <a:pt x="65024" y="82169"/>
                    <a:pt x="57277" y="91567"/>
                    <a:pt x="50546" y="101727"/>
                  </a:cubicBezTo>
                  <a:lnTo>
                    <a:pt x="42672" y="96393"/>
                  </a:lnTo>
                  <a:lnTo>
                    <a:pt x="50546" y="101727"/>
                  </a:lnTo>
                  <a:cubicBezTo>
                    <a:pt x="43815" y="111887"/>
                    <a:pt x="38100" y="122555"/>
                    <a:pt x="33401" y="133858"/>
                  </a:cubicBezTo>
                  <a:lnTo>
                    <a:pt x="24638" y="130175"/>
                  </a:lnTo>
                  <a:lnTo>
                    <a:pt x="33401" y="133858"/>
                  </a:lnTo>
                  <a:cubicBezTo>
                    <a:pt x="28702" y="145161"/>
                    <a:pt x="25146" y="156718"/>
                    <a:pt x="22860" y="168656"/>
                  </a:cubicBezTo>
                  <a:lnTo>
                    <a:pt x="13462" y="166751"/>
                  </a:lnTo>
                  <a:lnTo>
                    <a:pt x="22860" y="168656"/>
                  </a:lnTo>
                  <a:cubicBezTo>
                    <a:pt x="20447" y="180594"/>
                    <a:pt x="19304" y="192659"/>
                    <a:pt x="19304" y="204851"/>
                  </a:cubicBezTo>
                  <a:cubicBezTo>
                    <a:pt x="19304" y="217043"/>
                    <a:pt x="20447" y="229108"/>
                    <a:pt x="22860" y="241046"/>
                  </a:cubicBezTo>
                  <a:lnTo>
                    <a:pt x="22860" y="241046"/>
                  </a:lnTo>
                  <a:lnTo>
                    <a:pt x="22860" y="241046"/>
                  </a:lnTo>
                  <a:cubicBezTo>
                    <a:pt x="25273" y="252984"/>
                    <a:pt x="28702" y="264668"/>
                    <a:pt x="33401" y="275844"/>
                  </a:cubicBezTo>
                  <a:lnTo>
                    <a:pt x="24638" y="279527"/>
                  </a:lnTo>
                  <a:lnTo>
                    <a:pt x="33401" y="275844"/>
                  </a:lnTo>
                  <a:cubicBezTo>
                    <a:pt x="38100" y="287147"/>
                    <a:pt x="43815" y="297815"/>
                    <a:pt x="50546" y="307975"/>
                  </a:cubicBezTo>
                  <a:lnTo>
                    <a:pt x="42672" y="313309"/>
                  </a:lnTo>
                  <a:lnTo>
                    <a:pt x="50546" y="307975"/>
                  </a:lnTo>
                  <a:cubicBezTo>
                    <a:pt x="57277" y="318135"/>
                    <a:pt x="65024" y="327533"/>
                    <a:pt x="73660" y="336169"/>
                  </a:cubicBezTo>
                  <a:lnTo>
                    <a:pt x="66929" y="342900"/>
                  </a:lnTo>
                  <a:lnTo>
                    <a:pt x="73660" y="336169"/>
                  </a:lnTo>
                  <a:cubicBezTo>
                    <a:pt x="82296" y="344805"/>
                    <a:pt x="91694" y="352552"/>
                    <a:pt x="101854" y="359283"/>
                  </a:cubicBezTo>
                  <a:lnTo>
                    <a:pt x="101854" y="359283"/>
                  </a:lnTo>
                  <a:lnTo>
                    <a:pt x="101854" y="359283"/>
                  </a:lnTo>
                  <a:cubicBezTo>
                    <a:pt x="112014" y="366014"/>
                    <a:pt x="122682" y="371729"/>
                    <a:pt x="133985" y="376428"/>
                  </a:cubicBezTo>
                  <a:lnTo>
                    <a:pt x="130302" y="385191"/>
                  </a:lnTo>
                  <a:lnTo>
                    <a:pt x="133985" y="376428"/>
                  </a:lnTo>
                  <a:cubicBezTo>
                    <a:pt x="145288" y="381127"/>
                    <a:pt x="156845" y="384556"/>
                    <a:pt x="168783" y="386969"/>
                  </a:cubicBezTo>
                  <a:lnTo>
                    <a:pt x="168783" y="386969"/>
                  </a:lnTo>
                  <a:lnTo>
                    <a:pt x="168783" y="386969"/>
                  </a:lnTo>
                  <a:cubicBezTo>
                    <a:pt x="180721" y="389382"/>
                    <a:pt x="192786" y="390525"/>
                    <a:pt x="204978" y="390525"/>
                  </a:cubicBezTo>
                  <a:cubicBezTo>
                    <a:pt x="217170" y="390525"/>
                    <a:pt x="229235" y="389382"/>
                    <a:pt x="241173" y="386969"/>
                  </a:cubicBezTo>
                  <a:lnTo>
                    <a:pt x="241173" y="386969"/>
                  </a:lnTo>
                  <a:lnTo>
                    <a:pt x="241173" y="386969"/>
                  </a:lnTo>
                  <a:cubicBezTo>
                    <a:pt x="253111" y="384556"/>
                    <a:pt x="264795" y="381127"/>
                    <a:pt x="275971" y="376428"/>
                  </a:cubicBezTo>
                  <a:lnTo>
                    <a:pt x="279654" y="385191"/>
                  </a:lnTo>
                  <a:lnTo>
                    <a:pt x="275971" y="376428"/>
                  </a:lnTo>
                  <a:cubicBezTo>
                    <a:pt x="287274" y="371729"/>
                    <a:pt x="297942" y="366014"/>
                    <a:pt x="308102" y="359283"/>
                  </a:cubicBezTo>
                  <a:lnTo>
                    <a:pt x="313436" y="367157"/>
                  </a:lnTo>
                  <a:lnTo>
                    <a:pt x="308102" y="359283"/>
                  </a:lnTo>
                  <a:cubicBezTo>
                    <a:pt x="318262" y="352552"/>
                    <a:pt x="327660" y="344805"/>
                    <a:pt x="336296" y="336169"/>
                  </a:cubicBezTo>
                  <a:lnTo>
                    <a:pt x="343027" y="342900"/>
                  </a:lnTo>
                  <a:lnTo>
                    <a:pt x="336296" y="336169"/>
                  </a:lnTo>
                  <a:cubicBezTo>
                    <a:pt x="344932" y="327533"/>
                    <a:pt x="352679" y="318135"/>
                    <a:pt x="359410" y="307975"/>
                  </a:cubicBezTo>
                  <a:lnTo>
                    <a:pt x="367284" y="313309"/>
                  </a:lnTo>
                  <a:lnTo>
                    <a:pt x="359410" y="307975"/>
                  </a:lnTo>
                  <a:cubicBezTo>
                    <a:pt x="366141" y="297815"/>
                    <a:pt x="371856" y="287147"/>
                    <a:pt x="376555" y="275844"/>
                  </a:cubicBezTo>
                  <a:lnTo>
                    <a:pt x="385318" y="279527"/>
                  </a:lnTo>
                  <a:lnTo>
                    <a:pt x="376555" y="275844"/>
                  </a:lnTo>
                  <a:cubicBezTo>
                    <a:pt x="381254" y="264541"/>
                    <a:pt x="384810" y="252984"/>
                    <a:pt x="387096" y="241046"/>
                  </a:cubicBezTo>
                  <a:lnTo>
                    <a:pt x="387096" y="241046"/>
                  </a:lnTo>
                  <a:lnTo>
                    <a:pt x="387096" y="241046"/>
                  </a:lnTo>
                  <a:cubicBezTo>
                    <a:pt x="389509" y="229108"/>
                    <a:pt x="390652" y="217043"/>
                    <a:pt x="390652" y="204851"/>
                  </a:cubicBezTo>
                  <a:close/>
                </a:path>
              </a:pathLst>
            </a:custGeom>
            <a:solidFill>
              <a:srgbClr val="018CE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54025" y="3473450"/>
              <a:ext cx="638175" cy="19050"/>
            </a:xfrm>
            <a:custGeom>
              <a:avLst/>
              <a:gdLst/>
              <a:ahLst/>
              <a:cxnLst/>
              <a:rect r="r" b="b" t="t" l="l"/>
              <a:pathLst>
                <a:path h="19050" w="638175">
                  <a:moveTo>
                    <a:pt x="0" y="9525"/>
                  </a:moveTo>
                  <a:cubicBezTo>
                    <a:pt x="0" y="6858"/>
                    <a:pt x="889" y="4699"/>
                    <a:pt x="2794" y="2794"/>
                  </a:cubicBezTo>
                  <a:cubicBezTo>
                    <a:pt x="4699" y="889"/>
                    <a:pt x="6858" y="0"/>
                    <a:pt x="9525" y="0"/>
                  </a:cubicBezTo>
                  <a:lnTo>
                    <a:pt x="628650" y="0"/>
                  </a:lnTo>
                  <a:cubicBezTo>
                    <a:pt x="631317" y="0"/>
                    <a:pt x="633476" y="889"/>
                    <a:pt x="635381" y="2794"/>
                  </a:cubicBezTo>
                  <a:cubicBezTo>
                    <a:pt x="637286" y="4699"/>
                    <a:pt x="638175" y="6858"/>
                    <a:pt x="638175" y="9525"/>
                  </a:cubicBezTo>
                  <a:cubicBezTo>
                    <a:pt x="638175" y="12192"/>
                    <a:pt x="637286" y="14351"/>
                    <a:pt x="635381" y="16256"/>
                  </a:cubicBezTo>
                  <a:cubicBezTo>
                    <a:pt x="633476" y="18161"/>
                    <a:pt x="631317" y="19050"/>
                    <a:pt x="628650" y="19050"/>
                  </a:cubicBezTo>
                  <a:lnTo>
                    <a:pt x="9525" y="19050"/>
                  </a:lnTo>
                  <a:cubicBezTo>
                    <a:pt x="6858" y="19050"/>
                    <a:pt x="4699" y="18161"/>
                    <a:pt x="2794" y="16256"/>
                  </a:cubicBezTo>
                  <a:cubicBezTo>
                    <a:pt x="889" y="14351"/>
                    <a:pt x="0" y="12192"/>
                    <a:pt x="0" y="9525"/>
                  </a:cubicBezTo>
                </a:path>
              </a:pathLst>
            </a:custGeom>
            <a:solidFill>
              <a:srgbClr val="DA33B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2898" y="3292475"/>
              <a:ext cx="390652" cy="390398"/>
            </a:xfrm>
            <a:custGeom>
              <a:avLst/>
              <a:gdLst/>
              <a:ahLst/>
              <a:cxnLst/>
              <a:rect r="r" b="b" t="t" l="l"/>
              <a:pathLst>
                <a:path h="390398" w="390652">
                  <a:moveTo>
                    <a:pt x="390652" y="195199"/>
                  </a:moveTo>
                  <a:cubicBezTo>
                    <a:pt x="390652" y="208026"/>
                    <a:pt x="389382" y="220726"/>
                    <a:pt x="386842" y="233299"/>
                  </a:cubicBezTo>
                  <a:cubicBezTo>
                    <a:pt x="384302" y="245872"/>
                    <a:pt x="380619" y="258064"/>
                    <a:pt x="375666" y="269875"/>
                  </a:cubicBezTo>
                  <a:cubicBezTo>
                    <a:pt x="370713" y="281686"/>
                    <a:pt x="364744" y="292989"/>
                    <a:pt x="357632" y="303657"/>
                  </a:cubicBezTo>
                  <a:cubicBezTo>
                    <a:pt x="350520" y="314325"/>
                    <a:pt x="342392" y="324231"/>
                    <a:pt x="333375" y="333248"/>
                  </a:cubicBezTo>
                  <a:cubicBezTo>
                    <a:pt x="324358" y="342265"/>
                    <a:pt x="314452" y="350393"/>
                    <a:pt x="303784" y="357505"/>
                  </a:cubicBezTo>
                  <a:cubicBezTo>
                    <a:pt x="293116" y="364617"/>
                    <a:pt x="281813" y="370586"/>
                    <a:pt x="270002" y="375539"/>
                  </a:cubicBezTo>
                  <a:cubicBezTo>
                    <a:pt x="258191" y="380492"/>
                    <a:pt x="245999" y="384175"/>
                    <a:pt x="233426" y="386588"/>
                  </a:cubicBezTo>
                  <a:cubicBezTo>
                    <a:pt x="220853" y="389001"/>
                    <a:pt x="208153" y="390398"/>
                    <a:pt x="195326" y="390398"/>
                  </a:cubicBezTo>
                  <a:cubicBezTo>
                    <a:pt x="182499" y="390398"/>
                    <a:pt x="169799" y="389128"/>
                    <a:pt x="157226" y="386588"/>
                  </a:cubicBezTo>
                  <a:cubicBezTo>
                    <a:pt x="144653" y="384048"/>
                    <a:pt x="132461" y="380365"/>
                    <a:pt x="120650" y="375539"/>
                  </a:cubicBezTo>
                  <a:cubicBezTo>
                    <a:pt x="108839" y="370713"/>
                    <a:pt x="97536" y="364617"/>
                    <a:pt x="86868" y="357505"/>
                  </a:cubicBezTo>
                  <a:cubicBezTo>
                    <a:pt x="76200" y="350393"/>
                    <a:pt x="66294" y="342265"/>
                    <a:pt x="57277" y="333248"/>
                  </a:cubicBezTo>
                  <a:cubicBezTo>
                    <a:pt x="48260" y="324231"/>
                    <a:pt x="40132" y="314325"/>
                    <a:pt x="33020" y="303657"/>
                  </a:cubicBezTo>
                  <a:cubicBezTo>
                    <a:pt x="25908" y="292989"/>
                    <a:pt x="19939" y="281686"/>
                    <a:pt x="14986" y="269875"/>
                  </a:cubicBezTo>
                  <a:cubicBezTo>
                    <a:pt x="10033" y="258064"/>
                    <a:pt x="6350" y="245872"/>
                    <a:pt x="3810" y="233299"/>
                  </a:cubicBezTo>
                  <a:cubicBezTo>
                    <a:pt x="1270" y="220726"/>
                    <a:pt x="0" y="208026"/>
                    <a:pt x="0" y="195199"/>
                  </a:cubicBezTo>
                  <a:cubicBezTo>
                    <a:pt x="0" y="182372"/>
                    <a:pt x="1270" y="169672"/>
                    <a:pt x="3810" y="157099"/>
                  </a:cubicBezTo>
                  <a:cubicBezTo>
                    <a:pt x="6350" y="144526"/>
                    <a:pt x="10033" y="132334"/>
                    <a:pt x="14986" y="120523"/>
                  </a:cubicBezTo>
                  <a:cubicBezTo>
                    <a:pt x="19939" y="108712"/>
                    <a:pt x="25908" y="97409"/>
                    <a:pt x="33020" y="86741"/>
                  </a:cubicBezTo>
                  <a:cubicBezTo>
                    <a:pt x="40132" y="76073"/>
                    <a:pt x="48260" y="66167"/>
                    <a:pt x="57277" y="57150"/>
                  </a:cubicBezTo>
                  <a:cubicBezTo>
                    <a:pt x="66294" y="48133"/>
                    <a:pt x="76200" y="40005"/>
                    <a:pt x="86868" y="32893"/>
                  </a:cubicBezTo>
                  <a:cubicBezTo>
                    <a:pt x="97536" y="25781"/>
                    <a:pt x="108839" y="19812"/>
                    <a:pt x="120650" y="14859"/>
                  </a:cubicBezTo>
                  <a:cubicBezTo>
                    <a:pt x="132461" y="9906"/>
                    <a:pt x="144653" y="6223"/>
                    <a:pt x="157226" y="3683"/>
                  </a:cubicBezTo>
                  <a:cubicBezTo>
                    <a:pt x="169799" y="1143"/>
                    <a:pt x="182499" y="0"/>
                    <a:pt x="195326" y="0"/>
                  </a:cubicBezTo>
                  <a:cubicBezTo>
                    <a:pt x="208153" y="0"/>
                    <a:pt x="220853" y="1270"/>
                    <a:pt x="233426" y="3683"/>
                  </a:cubicBezTo>
                  <a:cubicBezTo>
                    <a:pt x="245999" y="6096"/>
                    <a:pt x="258191" y="9906"/>
                    <a:pt x="270002" y="14859"/>
                  </a:cubicBezTo>
                  <a:cubicBezTo>
                    <a:pt x="281813" y="19812"/>
                    <a:pt x="293116" y="25781"/>
                    <a:pt x="303784" y="32893"/>
                  </a:cubicBezTo>
                  <a:cubicBezTo>
                    <a:pt x="314452" y="40005"/>
                    <a:pt x="324358" y="48133"/>
                    <a:pt x="333375" y="57150"/>
                  </a:cubicBezTo>
                  <a:cubicBezTo>
                    <a:pt x="342392" y="66167"/>
                    <a:pt x="350520" y="76073"/>
                    <a:pt x="357632" y="86741"/>
                  </a:cubicBezTo>
                  <a:cubicBezTo>
                    <a:pt x="364744" y="97409"/>
                    <a:pt x="370713" y="108712"/>
                    <a:pt x="375666" y="120523"/>
                  </a:cubicBezTo>
                  <a:cubicBezTo>
                    <a:pt x="380619" y="132334"/>
                    <a:pt x="384302" y="144526"/>
                    <a:pt x="386842" y="157099"/>
                  </a:cubicBezTo>
                  <a:cubicBezTo>
                    <a:pt x="389382" y="169672"/>
                    <a:pt x="390652" y="182372"/>
                    <a:pt x="390652" y="195199"/>
                  </a:cubicBezTo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3373" y="3282696"/>
              <a:ext cx="409829" cy="409956"/>
            </a:xfrm>
            <a:custGeom>
              <a:avLst/>
              <a:gdLst/>
              <a:ahLst/>
              <a:cxnLst/>
              <a:rect r="r" b="b" t="t" l="l"/>
              <a:pathLst>
                <a:path h="409956" w="409829">
                  <a:moveTo>
                    <a:pt x="409702" y="204978"/>
                  </a:moveTo>
                  <a:cubicBezTo>
                    <a:pt x="409702" y="218440"/>
                    <a:pt x="408432" y="231775"/>
                    <a:pt x="405765" y="244983"/>
                  </a:cubicBezTo>
                  <a:lnTo>
                    <a:pt x="396367" y="243078"/>
                  </a:lnTo>
                  <a:lnTo>
                    <a:pt x="405765" y="244983"/>
                  </a:lnTo>
                  <a:cubicBezTo>
                    <a:pt x="403098" y="258191"/>
                    <a:pt x="399288" y="271018"/>
                    <a:pt x="394081" y="283464"/>
                  </a:cubicBezTo>
                  <a:lnTo>
                    <a:pt x="394081" y="283464"/>
                  </a:lnTo>
                  <a:lnTo>
                    <a:pt x="394081" y="283464"/>
                  </a:lnTo>
                  <a:cubicBezTo>
                    <a:pt x="388874" y="295910"/>
                    <a:pt x="382651" y="307721"/>
                    <a:pt x="375158" y="318897"/>
                  </a:cubicBezTo>
                  <a:lnTo>
                    <a:pt x="375158" y="318897"/>
                  </a:lnTo>
                  <a:lnTo>
                    <a:pt x="375158" y="318897"/>
                  </a:lnTo>
                  <a:cubicBezTo>
                    <a:pt x="367665" y="330073"/>
                    <a:pt x="359156" y="340360"/>
                    <a:pt x="349631" y="349885"/>
                  </a:cubicBezTo>
                  <a:lnTo>
                    <a:pt x="349631" y="349885"/>
                  </a:lnTo>
                  <a:lnTo>
                    <a:pt x="349631" y="349885"/>
                  </a:lnTo>
                  <a:cubicBezTo>
                    <a:pt x="340106" y="359410"/>
                    <a:pt x="329819" y="367919"/>
                    <a:pt x="318643" y="375412"/>
                  </a:cubicBezTo>
                  <a:lnTo>
                    <a:pt x="318643" y="375412"/>
                  </a:lnTo>
                  <a:lnTo>
                    <a:pt x="318643" y="375412"/>
                  </a:lnTo>
                  <a:cubicBezTo>
                    <a:pt x="307467" y="382905"/>
                    <a:pt x="295656" y="389128"/>
                    <a:pt x="283210" y="394335"/>
                  </a:cubicBezTo>
                  <a:lnTo>
                    <a:pt x="283210" y="394335"/>
                  </a:lnTo>
                  <a:lnTo>
                    <a:pt x="283210" y="394335"/>
                  </a:lnTo>
                  <a:cubicBezTo>
                    <a:pt x="270764" y="399415"/>
                    <a:pt x="257937" y="403352"/>
                    <a:pt x="244856" y="406019"/>
                  </a:cubicBezTo>
                  <a:lnTo>
                    <a:pt x="242951" y="396621"/>
                  </a:lnTo>
                  <a:lnTo>
                    <a:pt x="244856" y="406019"/>
                  </a:lnTo>
                  <a:cubicBezTo>
                    <a:pt x="231648" y="408686"/>
                    <a:pt x="218313" y="409956"/>
                    <a:pt x="204851" y="409956"/>
                  </a:cubicBezTo>
                  <a:lnTo>
                    <a:pt x="204851" y="400304"/>
                  </a:lnTo>
                  <a:lnTo>
                    <a:pt x="204851" y="409829"/>
                  </a:lnTo>
                  <a:cubicBezTo>
                    <a:pt x="191389" y="409829"/>
                    <a:pt x="178054" y="408559"/>
                    <a:pt x="164846" y="405892"/>
                  </a:cubicBezTo>
                  <a:lnTo>
                    <a:pt x="166751" y="396494"/>
                  </a:lnTo>
                  <a:lnTo>
                    <a:pt x="164846" y="405892"/>
                  </a:lnTo>
                  <a:cubicBezTo>
                    <a:pt x="151638" y="403225"/>
                    <a:pt x="138811" y="399415"/>
                    <a:pt x="126492" y="394208"/>
                  </a:cubicBezTo>
                  <a:lnTo>
                    <a:pt x="126492" y="394208"/>
                  </a:lnTo>
                  <a:lnTo>
                    <a:pt x="126492" y="394208"/>
                  </a:lnTo>
                  <a:cubicBezTo>
                    <a:pt x="114046" y="389001"/>
                    <a:pt x="102235" y="382778"/>
                    <a:pt x="91059" y="375285"/>
                  </a:cubicBezTo>
                  <a:lnTo>
                    <a:pt x="96393" y="367411"/>
                  </a:lnTo>
                  <a:lnTo>
                    <a:pt x="91059" y="375285"/>
                  </a:lnTo>
                  <a:cubicBezTo>
                    <a:pt x="79883" y="367792"/>
                    <a:pt x="69596" y="359283"/>
                    <a:pt x="60071" y="349758"/>
                  </a:cubicBezTo>
                  <a:lnTo>
                    <a:pt x="60071" y="349758"/>
                  </a:lnTo>
                  <a:lnTo>
                    <a:pt x="60071" y="349758"/>
                  </a:lnTo>
                  <a:cubicBezTo>
                    <a:pt x="50546" y="340233"/>
                    <a:pt x="42037" y="329946"/>
                    <a:pt x="34544" y="318770"/>
                  </a:cubicBezTo>
                  <a:lnTo>
                    <a:pt x="34544" y="318770"/>
                  </a:lnTo>
                  <a:lnTo>
                    <a:pt x="34544" y="318770"/>
                  </a:lnTo>
                  <a:cubicBezTo>
                    <a:pt x="27051" y="307594"/>
                    <a:pt x="20828" y="295783"/>
                    <a:pt x="15621" y="283337"/>
                  </a:cubicBezTo>
                  <a:lnTo>
                    <a:pt x="15621" y="283337"/>
                  </a:lnTo>
                  <a:lnTo>
                    <a:pt x="15621" y="283337"/>
                  </a:lnTo>
                  <a:cubicBezTo>
                    <a:pt x="10414" y="270891"/>
                    <a:pt x="6604" y="258064"/>
                    <a:pt x="3937" y="244856"/>
                  </a:cubicBezTo>
                  <a:lnTo>
                    <a:pt x="13335" y="242951"/>
                  </a:lnTo>
                  <a:lnTo>
                    <a:pt x="3937" y="244856"/>
                  </a:lnTo>
                  <a:cubicBezTo>
                    <a:pt x="1270" y="231648"/>
                    <a:pt x="0" y="218313"/>
                    <a:pt x="0" y="204851"/>
                  </a:cubicBezTo>
                  <a:lnTo>
                    <a:pt x="9525" y="204851"/>
                  </a:lnTo>
                  <a:lnTo>
                    <a:pt x="127" y="204851"/>
                  </a:lnTo>
                  <a:cubicBezTo>
                    <a:pt x="127" y="191389"/>
                    <a:pt x="1397" y="178054"/>
                    <a:pt x="4064" y="164846"/>
                  </a:cubicBezTo>
                  <a:lnTo>
                    <a:pt x="4064" y="164846"/>
                  </a:lnTo>
                  <a:lnTo>
                    <a:pt x="4064" y="164846"/>
                  </a:lnTo>
                  <a:cubicBezTo>
                    <a:pt x="6731" y="151638"/>
                    <a:pt x="10541" y="138811"/>
                    <a:pt x="15748" y="126492"/>
                  </a:cubicBezTo>
                  <a:lnTo>
                    <a:pt x="15748" y="126492"/>
                  </a:lnTo>
                  <a:lnTo>
                    <a:pt x="15748" y="126492"/>
                  </a:lnTo>
                  <a:cubicBezTo>
                    <a:pt x="20955" y="114046"/>
                    <a:pt x="27178" y="102235"/>
                    <a:pt x="34671" y="91059"/>
                  </a:cubicBezTo>
                  <a:lnTo>
                    <a:pt x="34671" y="91059"/>
                  </a:lnTo>
                  <a:lnTo>
                    <a:pt x="34671" y="91059"/>
                  </a:lnTo>
                  <a:cubicBezTo>
                    <a:pt x="42164" y="79883"/>
                    <a:pt x="50673" y="69596"/>
                    <a:pt x="60198" y="60071"/>
                  </a:cubicBezTo>
                  <a:lnTo>
                    <a:pt x="60198" y="60071"/>
                  </a:lnTo>
                  <a:lnTo>
                    <a:pt x="60198" y="60071"/>
                  </a:lnTo>
                  <a:cubicBezTo>
                    <a:pt x="69723" y="50546"/>
                    <a:pt x="80010" y="42037"/>
                    <a:pt x="91186" y="34544"/>
                  </a:cubicBezTo>
                  <a:lnTo>
                    <a:pt x="96520" y="42418"/>
                  </a:lnTo>
                  <a:lnTo>
                    <a:pt x="91186" y="34544"/>
                  </a:lnTo>
                  <a:cubicBezTo>
                    <a:pt x="102362" y="27051"/>
                    <a:pt x="114173" y="20828"/>
                    <a:pt x="126619" y="15621"/>
                  </a:cubicBezTo>
                  <a:lnTo>
                    <a:pt x="126619" y="15621"/>
                  </a:lnTo>
                  <a:lnTo>
                    <a:pt x="126619" y="15621"/>
                  </a:lnTo>
                  <a:cubicBezTo>
                    <a:pt x="139065" y="10541"/>
                    <a:pt x="151892" y="6604"/>
                    <a:pt x="164973" y="3937"/>
                  </a:cubicBezTo>
                  <a:lnTo>
                    <a:pt x="164973" y="3937"/>
                  </a:lnTo>
                  <a:lnTo>
                    <a:pt x="164973" y="3937"/>
                  </a:lnTo>
                  <a:cubicBezTo>
                    <a:pt x="178181" y="1270"/>
                    <a:pt x="191516" y="0"/>
                    <a:pt x="204978" y="0"/>
                  </a:cubicBezTo>
                  <a:lnTo>
                    <a:pt x="204978" y="9525"/>
                  </a:lnTo>
                  <a:lnTo>
                    <a:pt x="204978" y="0"/>
                  </a:lnTo>
                  <a:cubicBezTo>
                    <a:pt x="218440" y="0"/>
                    <a:pt x="231775" y="1270"/>
                    <a:pt x="244983" y="3937"/>
                  </a:cubicBezTo>
                  <a:lnTo>
                    <a:pt x="244983" y="3937"/>
                  </a:lnTo>
                  <a:lnTo>
                    <a:pt x="244983" y="3937"/>
                  </a:lnTo>
                  <a:cubicBezTo>
                    <a:pt x="258191" y="6604"/>
                    <a:pt x="271018" y="10414"/>
                    <a:pt x="283337" y="15621"/>
                  </a:cubicBezTo>
                  <a:lnTo>
                    <a:pt x="283337" y="15621"/>
                  </a:lnTo>
                  <a:lnTo>
                    <a:pt x="283337" y="15621"/>
                  </a:lnTo>
                  <a:cubicBezTo>
                    <a:pt x="295783" y="20828"/>
                    <a:pt x="307594" y="27051"/>
                    <a:pt x="318770" y="34544"/>
                  </a:cubicBezTo>
                  <a:lnTo>
                    <a:pt x="318770" y="34544"/>
                  </a:lnTo>
                  <a:lnTo>
                    <a:pt x="318770" y="34544"/>
                  </a:lnTo>
                  <a:cubicBezTo>
                    <a:pt x="329946" y="42037"/>
                    <a:pt x="340233" y="50546"/>
                    <a:pt x="349758" y="60071"/>
                  </a:cubicBezTo>
                  <a:lnTo>
                    <a:pt x="349758" y="60071"/>
                  </a:lnTo>
                  <a:lnTo>
                    <a:pt x="349758" y="60071"/>
                  </a:lnTo>
                  <a:cubicBezTo>
                    <a:pt x="359283" y="69596"/>
                    <a:pt x="367792" y="79883"/>
                    <a:pt x="375285" y="91059"/>
                  </a:cubicBezTo>
                  <a:lnTo>
                    <a:pt x="375285" y="91059"/>
                  </a:lnTo>
                  <a:lnTo>
                    <a:pt x="375285" y="91059"/>
                  </a:lnTo>
                  <a:cubicBezTo>
                    <a:pt x="382778" y="102235"/>
                    <a:pt x="389001" y="114046"/>
                    <a:pt x="394208" y="126492"/>
                  </a:cubicBezTo>
                  <a:lnTo>
                    <a:pt x="394208" y="126492"/>
                  </a:lnTo>
                  <a:lnTo>
                    <a:pt x="394208" y="126492"/>
                  </a:lnTo>
                  <a:cubicBezTo>
                    <a:pt x="399415" y="138938"/>
                    <a:pt x="403225" y="151765"/>
                    <a:pt x="405892" y="164846"/>
                  </a:cubicBezTo>
                  <a:lnTo>
                    <a:pt x="405892" y="164846"/>
                  </a:lnTo>
                  <a:lnTo>
                    <a:pt x="405892" y="164846"/>
                  </a:lnTo>
                  <a:cubicBezTo>
                    <a:pt x="408559" y="178054"/>
                    <a:pt x="409829" y="191389"/>
                    <a:pt x="409829" y="204851"/>
                  </a:cubicBezTo>
                  <a:lnTo>
                    <a:pt x="400177" y="204851"/>
                  </a:lnTo>
                  <a:lnTo>
                    <a:pt x="409702" y="204851"/>
                  </a:lnTo>
                  <a:moveTo>
                    <a:pt x="390652" y="204851"/>
                  </a:moveTo>
                  <a:cubicBezTo>
                    <a:pt x="390652" y="192659"/>
                    <a:pt x="389509" y="180594"/>
                    <a:pt x="387096" y="168656"/>
                  </a:cubicBezTo>
                  <a:lnTo>
                    <a:pt x="396494" y="166751"/>
                  </a:lnTo>
                  <a:lnTo>
                    <a:pt x="387096" y="168656"/>
                  </a:lnTo>
                  <a:cubicBezTo>
                    <a:pt x="384683" y="156718"/>
                    <a:pt x="381254" y="145034"/>
                    <a:pt x="376555" y="133858"/>
                  </a:cubicBezTo>
                  <a:lnTo>
                    <a:pt x="385318" y="130175"/>
                  </a:lnTo>
                  <a:lnTo>
                    <a:pt x="376555" y="133858"/>
                  </a:lnTo>
                  <a:cubicBezTo>
                    <a:pt x="371856" y="122555"/>
                    <a:pt x="366141" y="111887"/>
                    <a:pt x="359410" y="101727"/>
                  </a:cubicBezTo>
                  <a:lnTo>
                    <a:pt x="367284" y="96393"/>
                  </a:lnTo>
                  <a:lnTo>
                    <a:pt x="359410" y="101727"/>
                  </a:lnTo>
                  <a:cubicBezTo>
                    <a:pt x="352679" y="91567"/>
                    <a:pt x="344932" y="82169"/>
                    <a:pt x="336296" y="73533"/>
                  </a:cubicBezTo>
                  <a:lnTo>
                    <a:pt x="343027" y="66802"/>
                  </a:lnTo>
                  <a:lnTo>
                    <a:pt x="336296" y="73533"/>
                  </a:lnTo>
                  <a:cubicBezTo>
                    <a:pt x="327660" y="64897"/>
                    <a:pt x="318262" y="57150"/>
                    <a:pt x="308102" y="50419"/>
                  </a:cubicBezTo>
                  <a:lnTo>
                    <a:pt x="313436" y="42545"/>
                  </a:lnTo>
                  <a:lnTo>
                    <a:pt x="308102" y="50419"/>
                  </a:lnTo>
                  <a:cubicBezTo>
                    <a:pt x="297942" y="43688"/>
                    <a:pt x="287274" y="37973"/>
                    <a:pt x="275971" y="33274"/>
                  </a:cubicBezTo>
                  <a:lnTo>
                    <a:pt x="279654" y="24511"/>
                  </a:lnTo>
                  <a:lnTo>
                    <a:pt x="275971" y="33274"/>
                  </a:lnTo>
                  <a:cubicBezTo>
                    <a:pt x="264668" y="28575"/>
                    <a:pt x="253111" y="25019"/>
                    <a:pt x="241173" y="22733"/>
                  </a:cubicBezTo>
                  <a:lnTo>
                    <a:pt x="243078" y="13335"/>
                  </a:lnTo>
                  <a:lnTo>
                    <a:pt x="241173" y="22733"/>
                  </a:lnTo>
                  <a:cubicBezTo>
                    <a:pt x="229235" y="20320"/>
                    <a:pt x="217170" y="19177"/>
                    <a:pt x="204978" y="19177"/>
                  </a:cubicBezTo>
                  <a:cubicBezTo>
                    <a:pt x="192786" y="19177"/>
                    <a:pt x="180721" y="20320"/>
                    <a:pt x="168783" y="22733"/>
                  </a:cubicBezTo>
                  <a:lnTo>
                    <a:pt x="166878" y="13335"/>
                  </a:lnTo>
                  <a:lnTo>
                    <a:pt x="168783" y="22733"/>
                  </a:lnTo>
                  <a:cubicBezTo>
                    <a:pt x="156845" y="25146"/>
                    <a:pt x="145161" y="28702"/>
                    <a:pt x="133985" y="33274"/>
                  </a:cubicBezTo>
                  <a:lnTo>
                    <a:pt x="130302" y="24511"/>
                  </a:lnTo>
                  <a:lnTo>
                    <a:pt x="133985" y="33274"/>
                  </a:lnTo>
                  <a:cubicBezTo>
                    <a:pt x="122682" y="37973"/>
                    <a:pt x="112014" y="43688"/>
                    <a:pt x="101854" y="50419"/>
                  </a:cubicBezTo>
                  <a:lnTo>
                    <a:pt x="101854" y="50419"/>
                  </a:lnTo>
                  <a:lnTo>
                    <a:pt x="101854" y="50419"/>
                  </a:lnTo>
                  <a:cubicBezTo>
                    <a:pt x="91694" y="57150"/>
                    <a:pt x="82296" y="64897"/>
                    <a:pt x="73660" y="73533"/>
                  </a:cubicBezTo>
                  <a:lnTo>
                    <a:pt x="66929" y="66802"/>
                  </a:lnTo>
                  <a:lnTo>
                    <a:pt x="73660" y="73533"/>
                  </a:lnTo>
                  <a:cubicBezTo>
                    <a:pt x="65024" y="82169"/>
                    <a:pt x="57277" y="91567"/>
                    <a:pt x="50546" y="101727"/>
                  </a:cubicBezTo>
                  <a:lnTo>
                    <a:pt x="42672" y="96393"/>
                  </a:lnTo>
                  <a:lnTo>
                    <a:pt x="50546" y="101727"/>
                  </a:lnTo>
                  <a:cubicBezTo>
                    <a:pt x="43815" y="111887"/>
                    <a:pt x="38100" y="122555"/>
                    <a:pt x="33401" y="133858"/>
                  </a:cubicBezTo>
                  <a:lnTo>
                    <a:pt x="24638" y="130175"/>
                  </a:lnTo>
                  <a:lnTo>
                    <a:pt x="33401" y="133858"/>
                  </a:lnTo>
                  <a:cubicBezTo>
                    <a:pt x="28702" y="145161"/>
                    <a:pt x="25146" y="156718"/>
                    <a:pt x="22860" y="168656"/>
                  </a:cubicBezTo>
                  <a:lnTo>
                    <a:pt x="13462" y="166751"/>
                  </a:lnTo>
                  <a:lnTo>
                    <a:pt x="22860" y="168656"/>
                  </a:lnTo>
                  <a:cubicBezTo>
                    <a:pt x="20447" y="180594"/>
                    <a:pt x="19304" y="192659"/>
                    <a:pt x="19304" y="204851"/>
                  </a:cubicBezTo>
                  <a:cubicBezTo>
                    <a:pt x="19304" y="217043"/>
                    <a:pt x="20447" y="229108"/>
                    <a:pt x="22860" y="241046"/>
                  </a:cubicBezTo>
                  <a:lnTo>
                    <a:pt x="22860" y="241046"/>
                  </a:lnTo>
                  <a:lnTo>
                    <a:pt x="22860" y="241046"/>
                  </a:lnTo>
                  <a:cubicBezTo>
                    <a:pt x="25273" y="252984"/>
                    <a:pt x="28702" y="264668"/>
                    <a:pt x="33401" y="275844"/>
                  </a:cubicBezTo>
                  <a:lnTo>
                    <a:pt x="24638" y="279527"/>
                  </a:lnTo>
                  <a:lnTo>
                    <a:pt x="33401" y="275844"/>
                  </a:lnTo>
                  <a:cubicBezTo>
                    <a:pt x="38100" y="287147"/>
                    <a:pt x="43815" y="297815"/>
                    <a:pt x="50546" y="307975"/>
                  </a:cubicBezTo>
                  <a:lnTo>
                    <a:pt x="42672" y="313309"/>
                  </a:lnTo>
                  <a:lnTo>
                    <a:pt x="50546" y="307975"/>
                  </a:lnTo>
                  <a:cubicBezTo>
                    <a:pt x="57277" y="318135"/>
                    <a:pt x="65024" y="327533"/>
                    <a:pt x="73660" y="336169"/>
                  </a:cubicBezTo>
                  <a:lnTo>
                    <a:pt x="66929" y="342900"/>
                  </a:lnTo>
                  <a:lnTo>
                    <a:pt x="73660" y="336169"/>
                  </a:lnTo>
                  <a:cubicBezTo>
                    <a:pt x="82296" y="344805"/>
                    <a:pt x="91694" y="352552"/>
                    <a:pt x="101854" y="359283"/>
                  </a:cubicBezTo>
                  <a:lnTo>
                    <a:pt x="101854" y="359283"/>
                  </a:lnTo>
                  <a:lnTo>
                    <a:pt x="101854" y="359283"/>
                  </a:lnTo>
                  <a:cubicBezTo>
                    <a:pt x="112014" y="366014"/>
                    <a:pt x="122682" y="371729"/>
                    <a:pt x="133985" y="376428"/>
                  </a:cubicBezTo>
                  <a:lnTo>
                    <a:pt x="130302" y="385191"/>
                  </a:lnTo>
                  <a:lnTo>
                    <a:pt x="133985" y="376428"/>
                  </a:lnTo>
                  <a:cubicBezTo>
                    <a:pt x="145288" y="381127"/>
                    <a:pt x="156845" y="384556"/>
                    <a:pt x="168783" y="386969"/>
                  </a:cubicBezTo>
                  <a:lnTo>
                    <a:pt x="168783" y="386969"/>
                  </a:lnTo>
                  <a:lnTo>
                    <a:pt x="168783" y="386969"/>
                  </a:lnTo>
                  <a:cubicBezTo>
                    <a:pt x="180721" y="389382"/>
                    <a:pt x="192786" y="390525"/>
                    <a:pt x="204978" y="390525"/>
                  </a:cubicBezTo>
                  <a:cubicBezTo>
                    <a:pt x="217170" y="390525"/>
                    <a:pt x="229235" y="389382"/>
                    <a:pt x="241173" y="386969"/>
                  </a:cubicBezTo>
                  <a:lnTo>
                    <a:pt x="241173" y="386969"/>
                  </a:lnTo>
                  <a:lnTo>
                    <a:pt x="241173" y="386969"/>
                  </a:lnTo>
                  <a:cubicBezTo>
                    <a:pt x="253111" y="384556"/>
                    <a:pt x="264795" y="381127"/>
                    <a:pt x="275971" y="376428"/>
                  </a:cubicBezTo>
                  <a:lnTo>
                    <a:pt x="279654" y="385191"/>
                  </a:lnTo>
                  <a:lnTo>
                    <a:pt x="275971" y="376428"/>
                  </a:lnTo>
                  <a:cubicBezTo>
                    <a:pt x="287274" y="371729"/>
                    <a:pt x="297942" y="366014"/>
                    <a:pt x="308102" y="359283"/>
                  </a:cubicBezTo>
                  <a:lnTo>
                    <a:pt x="313436" y="367157"/>
                  </a:lnTo>
                  <a:lnTo>
                    <a:pt x="308102" y="359283"/>
                  </a:lnTo>
                  <a:cubicBezTo>
                    <a:pt x="318262" y="352552"/>
                    <a:pt x="327660" y="344805"/>
                    <a:pt x="336296" y="336169"/>
                  </a:cubicBezTo>
                  <a:lnTo>
                    <a:pt x="343027" y="342900"/>
                  </a:lnTo>
                  <a:lnTo>
                    <a:pt x="336296" y="336169"/>
                  </a:lnTo>
                  <a:cubicBezTo>
                    <a:pt x="344932" y="327533"/>
                    <a:pt x="352679" y="318135"/>
                    <a:pt x="359410" y="307975"/>
                  </a:cubicBezTo>
                  <a:lnTo>
                    <a:pt x="367284" y="313309"/>
                  </a:lnTo>
                  <a:lnTo>
                    <a:pt x="359410" y="307975"/>
                  </a:lnTo>
                  <a:cubicBezTo>
                    <a:pt x="366141" y="297815"/>
                    <a:pt x="371856" y="287147"/>
                    <a:pt x="376555" y="275844"/>
                  </a:cubicBezTo>
                  <a:lnTo>
                    <a:pt x="385318" y="279527"/>
                  </a:lnTo>
                  <a:lnTo>
                    <a:pt x="376555" y="275844"/>
                  </a:lnTo>
                  <a:cubicBezTo>
                    <a:pt x="381254" y="264541"/>
                    <a:pt x="384810" y="252984"/>
                    <a:pt x="387096" y="241046"/>
                  </a:cubicBezTo>
                  <a:lnTo>
                    <a:pt x="387096" y="241046"/>
                  </a:lnTo>
                  <a:lnTo>
                    <a:pt x="387096" y="241046"/>
                  </a:lnTo>
                  <a:cubicBezTo>
                    <a:pt x="389509" y="229108"/>
                    <a:pt x="390652" y="217043"/>
                    <a:pt x="390652" y="204851"/>
                  </a:cubicBezTo>
                  <a:close/>
                </a:path>
              </a:pathLst>
            </a:custGeom>
            <a:solidFill>
              <a:srgbClr val="DA33BF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637575" y="455790"/>
            <a:ext cx="5911491" cy="246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b="true" sz="3375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Demand Forecasting and Inventory Management</a:t>
            </a:r>
          </a:p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Demand Forecasting</a:t>
            </a:r>
          </a:p>
          <a:p>
            <a:pPr algn="l">
              <a:lnSpc>
                <a:spcPts val="2249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Tableau allows for accurate demand forecasting using historical data, seasonal trends, and other relevant factors.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33590" y="1822237"/>
            <a:ext cx="157391" cy="56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b="true" sz="2025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33590" y="3536737"/>
            <a:ext cx="157391" cy="357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b="true" sz="2025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3590" y="5051212"/>
            <a:ext cx="157391" cy="357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b="true" sz="2025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12744" y="3485445"/>
            <a:ext cx="4386967" cy="95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 spc="1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Inventory Optimization</a:t>
            </a:r>
          </a:p>
          <a:p>
            <a:pPr algn="l">
              <a:lnSpc>
                <a:spcPts val="2249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Visualizations help determine optimal inventory levels, minimize stockouts, and reduce excess inventory costs.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12744" y="4990395"/>
            <a:ext cx="4323359" cy="1251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Safety Stock Management</a:t>
            </a:r>
          </a:p>
          <a:p>
            <a:pPr algn="l">
              <a:lnSpc>
                <a:spcPts val="2300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Tableau facilitates the calculation and visualization of safety stock levels, ensuring sufficient buffer against demand fluctuations.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7"/>
            <a:ext cx="11430000" cy="7048500"/>
          </a:xfrm>
          <a:custGeom>
            <a:avLst/>
            <a:gdLst/>
            <a:ahLst/>
            <a:cxnLst/>
            <a:rect r="r" b="b" t="t" l="l"/>
            <a:pathLst>
              <a:path h="7048500" w="11430000">
                <a:moveTo>
                  <a:pt x="0" y="0"/>
                </a:moveTo>
                <a:lnTo>
                  <a:pt x="11430000" y="0"/>
                </a:lnTo>
                <a:lnTo>
                  <a:pt x="11430000" y="7048500"/>
                </a:lnTo>
                <a:lnTo>
                  <a:pt x="0" y="7048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" r="0" b="-8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57"/>
            <a:ext cx="11430000" cy="7048243"/>
          </a:xfrm>
          <a:custGeom>
            <a:avLst/>
            <a:gdLst/>
            <a:ahLst/>
            <a:cxnLst/>
            <a:rect r="r" b="b" t="t" l="l"/>
            <a:pathLst>
              <a:path h="7048243" w="11430000">
                <a:moveTo>
                  <a:pt x="0" y="0"/>
                </a:moveTo>
                <a:lnTo>
                  <a:pt x="11430000" y="0"/>
                </a:lnTo>
                <a:lnTo>
                  <a:pt x="11430000" y="7048243"/>
                </a:lnTo>
                <a:lnTo>
                  <a:pt x="0" y="7048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257"/>
            <a:ext cx="11430000" cy="7048243"/>
            <a:chOff x="0" y="0"/>
            <a:chExt cx="11430000" cy="70482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7048246"/>
            </a:xfrm>
            <a:custGeom>
              <a:avLst/>
              <a:gdLst/>
              <a:ahLst/>
              <a:cxnLst/>
              <a:rect r="r" b="b" t="t" l="l"/>
              <a:pathLst>
                <a:path h="7048246" w="11430000">
                  <a:moveTo>
                    <a:pt x="0" y="0"/>
                  </a:moveTo>
                  <a:lnTo>
                    <a:pt x="0" y="7048246"/>
                  </a:lnTo>
                  <a:lnTo>
                    <a:pt x="11430000" y="704824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3F3FF">
                <a:alpha val="74510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0" y="257"/>
            <a:ext cx="4286250" cy="7048243"/>
          </a:xfrm>
          <a:custGeom>
            <a:avLst/>
            <a:gdLst/>
            <a:ahLst/>
            <a:cxnLst/>
            <a:rect r="r" b="b" t="t" l="l"/>
            <a:pathLst>
              <a:path h="7048243" w="4286250">
                <a:moveTo>
                  <a:pt x="0" y="0"/>
                </a:moveTo>
                <a:lnTo>
                  <a:pt x="4286250" y="0"/>
                </a:lnTo>
                <a:lnTo>
                  <a:pt x="4286250" y="7048243"/>
                </a:lnTo>
                <a:lnTo>
                  <a:pt x="0" y="70482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1" t="-3" r="-105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849539" y="1772374"/>
            <a:ext cx="1060599" cy="4842881"/>
            <a:chOff x="0" y="0"/>
            <a:chExt cx="1060602" cy="48428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4930" y="75438"/>
              <a:ext cx="910844" cy="1457325"/>
            </a:xfrm>
            <a:custGeom>
              <a:avLst/>
              <a:gdLst/>
              <a:ahLst/>
              <a:cxnLst/>
              <a:rect r="r" b="b" t="t" l="l"/>
              <a:pathLst>
                <a:path h="1457325" w="910844">
                  <a:moveTo>
                    <a:pt x="0" y="1275207"/>
                  </a:moveTo>
                  <a:lnTo>
                    <a:pt x="455422" y="1457325"/>
                  </a:lnTo>
                  <a:lnTo>
                    <a:pt x="910844" y="1275207"/>
                  </a:lnTo>
                  <a:lnTo>
                    <a:pt x="910844" y="0"/>
                  </a:lnTo>
                  <a:lnTo>
                    <a:pt x="455422" y="182245"/>
                  </a:lnTo>
                  <a:lnTo>
                    <a:pt x="0" y="0"/>
                  </a:lnTo>
                  <a:lnTo>
                    <a:pt x="0" y="1275207"/>
                  </a:lnTo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3500" y="63500"/>
              <a:ext cx="933577" cy="1481074"/>
            </a:xfrm>
            <a:custGeom>
              <a:avLst/>
              <a:gdLst/>
              <a:ahLst/>
              <a:cxnLst/>
              <a:rect r="r" b="b" t="t" l="l"/>
              <a:pathLst>
                <a:path h="1481074" w="933577">
                  <a:moveTo>
                    <a:pt x="15621" y="1276604"/>
                  </a:moveTo>
                  <a:lnTo>
                    <a:pt x="471043" y="1458722"/>
                  </a:lnTo>
                  <a:lnTo>
                    <a:pt x="466852" y="1469263"/>
                  </a:lnTo>
                  <a:lnTo>
                    <a:pt x="462661" y="1458722"/>
                  </a:lnTo>
                  <a:lnTo>
                    <a:pt x="918083" y="1276604"/>
                  </a:lnTo>
                  <a:lnTo>
                    <a:pt x="922274" y="1287145"/>
                  </a:lnTo>
                  <a:lnTo>
                    <a:pt x="910844" y="1287145"/>
                  </a:lnTo>
                  <a:lnTo>
                    <a:pt x="910844" y="11938"/>
                  </a:lnTo>
                  <a:lnTo>
                    <a:pt x="922274" y="11938"/>
                  </a:lnTo>
                  <a:lnTo>
                    <a:pt x="926465" y="22479"/>
                  </a:lnTo>
                  <a:lnTo>
                    <a:pt x="471043" y="204724"/>
                  </a:lnTo>
                  <a:cubicBezTo>
                    <a:pt x="468376" y="205867"/>
                    <a:pt x="465328" y="205867"/>
                    <a:pt x="462534" y="204724"/>
                  </a:cubicBezTo>
                  <a:lnTo>
                    <a:pt x="7112" y="22606"/>
                  </a:lnTo>
                  <a:lnTo>
                    <a:pt x="11303" y="12065"/>
                  </a:lnTo>
                  <a:lnTo>
                    <a:pt x="22733" y="12065"/>
                  </a:lnTo>
                  <a:lnTo>
                    <a:pt x="22733" y="1287145"/>
                  </a:lnTo>
                  <a:lnTo>
                    <a:pt x="11430" y="1287145"/>
                  </a:lnTo>
                  <a:lnTo>
                    <a:pt x="15621" y="1276604"/>
                  </a:lnTo>
                  <a:moveTo>
                    <a:pt x="7112" y="1297686"/>
                  </a:moveTo>
                  <a:cubicBezTo>
                    <a:pt x="2794" y="1295908"/>
                    <a:pt x="0" y="1291717"/>
                    <a:pt x="0" y="1287145"/>
                  </a:cubicBezTo>
                  <a:lnTo>
                    <a:pt x="0" y="11938"/>
                  </a:lnTo>
                  <a:cubicBezTo>
                    <a:pt x="0" y="8128"/>
                    <a:pt x="1905" y="4572"/>
                    <a:pt x="4953" y="2540"/>
                  </a:cubicBezTo>
                  <a:cubicBezTo>
                    <a:pt x="8001" y="508"/>
                    <a:pt x="12065" y="0"/>
                    <a:pt x="15621" y="1397"/>
                  </a:cubicBezTo>
                  <a:lnTo>
                    <a:pt x="471043" y="183515"/>
                  </a:lnTo>
                  <a:lnTo>
                    <a:pt x="466852" y="194056"/>
                  </a:lnTo>
                  <a:lnTo>
                    <a:pt x="462661" y="183515"/>
                  </a:lnTo>
                  <a:lnTo>
                    <a:pt x="917956" y="1397"/>
                  </a:lnTo>
                  <a:cubicBezTo>
                    <a:pt x="921512" y="0"/>
                    <a:pt x="925449" y="381"/>
                    <a:pt x="928624" y="2540"/>
                  </a:cubicBezTo>
                  <a:cubicBezTo>
                    <a:pt x="931799" y="4699"/>
                    <a:pt x="933577" y="8128"/>
                    <a:pt x="933577" y="11938"/>
                  </a:cubicBezTo>
                  <a:lnTo>
                    <a:pt x="933577" y="1287145"/>
                  </a:lnTo>
                  <a:cubicBezTo>
                    <a:pt x="933577" y="1291844"/>
                    <a:pt x="930783" y="1296035"/>
                    <a:pt x="926465" y="1297686"/>
                  </a:cubicBezTo>
                  <a:lnTo>
                    <a:pt x="471043" y="1479931"/>
                  </a:lnTo>
                  <a:cubicBezTo>
                    <a:pt x="468376" y="1481074"/>
                    <a:pt x="465328" y="1481074"/>
                    <a:pt x="462534" y="1479931"/>
                  </a:cubicBezTo>
                  <a:lnTo>
                    <a:pt x="7112" y="1297686"/>
                  </a:lnTo>
                  <a:close/>
                </a:path>
              </a:pathLst>
            </a:custGeom>
            <a:solidFill>
              <a:srgbClr val="2D4DF2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4930" y="1532763"/>
              <a:ext cx="910844" cy="1615694"/>
            </a:xfrm>
            <a:custGeom>
              <a:avLst/>
              <a:gdLst/>
              <a:ahLst/>
              <a:cxnLst/>
              <a:rect r="r" b="b" t="t" l="l"/>
              <a:pathLst>
                <a:path h="1615694" w="910844">
                  <a:moveTo>
                    <a:pt x="0" y="1433576"/>
                  </a:moveTo>
                  <a:lnTo>
                    <a:pt x="455422" y="1615694"/>
                  </a:lnTo>
                  <a:lnTo>
                    <a:pt x="910844" y="1433576"/>
                  </a:lnTo>
                  <a:lnTo>
                    <a:pt x="910844" y="0"/>
                  </a:lnTo>
                  <a:lnTo>
                    <a:pt x="455422" y="182245"/>
                  </a:lnTo>
                  <a:lnTo>
                    <a:pt x="0" y="0"/>
                  </a:lnTo>
                  <a:lnTo>
                    <a:pt x="0" y="1433576"/>
                  </a:lnTo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63500" y="1520825"/>
              <a:ext cx="933704" cy="1639316"/>
            </a:xfrm>
            <a:custGeom>
              <a:avLst/>
              <a:gdLst/>
              <a:ahLst/>
              <a:cxnLst/>
              <a:rect r="r" b="b" t="t" l="l"/>
              <a:pathLst>
                <a:path h="1639316" w="933704">
                  <a:moveTo>
                    <a:pt x="15621" y="1434973"/>
                  </a:moveTo>
                  <a:lnTo>
                    <a:pt x="471043" y="1617091"/>
                  </a:lnTo>
                  <a:lnTo>
                    <a:pt x="466852" y="1627632"/>
                  </a:lnTo>
                  <a:lnTo>
                    <a:pt x="462661" y="1617091"/>
                  </a:lnTo>
                  <a:lnTo>
                    <a:pt x="918083" y="1434973"/>
                  </a:lnTo>
                  <a:lnTo>
                    <a:pt x="922274" y="1445514"/>
                  </a:lnTo>
                  <a:lnTo>
                    <a:pt x="910844" y="1445514"/>
                  </a:lnTo>
                  <a:lnTo>
                    <a:pt x="910844" y="11938"/>
                  </a:lnTo>
                  <a:lnTo>
                    <a:pt x="922274" y="11938"/>
                  </a:lnTo>
                  <a:lnTo>
                    <a:pt x="926465" y="22479"/>
                  </a:lnTo>
                  <a:lnTo>
                    <a:pt x="471043" y="204597"/>
                  </a:lnTo>
                  <a:cubicBezTo>
                    <a:pt x="468376" y="205740"/>
                    <a:pt x="465328" y="205740"/>
                    <a:pt x="462534" y="204597"/>
                  </a:cubicBezTo>
                  <a:lnTo>
                    <a:pt x="7112" y="22606"/>
                  </a:lnTo>
                  <a:lnTo>
                    <a:pt x="11303" y="12065"/>
                  </a:lnTo>
                  <a:lnTo>
                    <a:pt x="22733" y="12065"/>
                  </a:lnTo>
                  <a:lnTo>
                    <a:pt x="22733" y="1445514"/>
                  </a:lnTo>
                  <a:lnTo>
                    <a:pt x="11430" y="1445514"/>
                  </a:lnTo>
                  <a:lnTo>
                    <a:pt x="15621" y="1434973"/>
                  </a:lnTo>
                  <a:moveTo>
                    <a:pt x="7112" y="1456055"/>
                  </a:moveTo>
                  <a:cubicBezTo>
                    <a:pt x="2794" y="1454277"/>
                    <a:pt x="0" y="1450086"/>
                    <a:pt x="0" y="1445514"/>
                  </a:cubicBezTo>
                  <a:lnTo>
                    <a:pt x="0" y="11938"/>
                  </a:lnTo>
                  <a:cubicBezTo>
                    <a:pt x="0" y="8128"/>
                    <a:pt x="1905" y="4572"/>
                    <a:pt x="4953" y="2540"/>
                  </a:cubicBezTo>
                  <a:cubicBezTo>
                    <a:pt x="8001" y="508"/>
                    <a:pt x="12065" y="0"/>
                    <a:pt x="15621" y="1397"/>
                  </a:cubicBezTo>
                  <a:lnTo>
                    <a:pt x="471043" y="183515"/>
                  </a:lnTo>
                  <a:lnTo>
                    <a:pt x="466852" y="194056"/>
                  </a:lnTo>
                  <a:lnTo>
                    <a:pt x="462661" y="183515"/>
                  </a:lnTo>
                  <a:lnTo>
                    <a:pt x="918083" y="1397"/>
                  </a:lnTo>
                  <a:cubicBezTo>
                    <a:pt x="921639" y="0"/>
                    <a:pt x="925576" y="381"/>
                    <a:pt x="928751" y="2540"/>
                  </a:cubicBezTo>
                  <a:cubicBezTo>
                    <a:pt x="931926" y="4699"/>
                    <a:pt x="933704" y="8128"/>
                    <a:pt x="933704" y="11938"/>
                  </a:cubicBezTo>
                  <a:lnTo>
                    <a:pt x="933704" y="1445514"/>
                  </a:lnTo>
                  <a:cubicBezTo>
                    <a:pt x="933704" y="1450213"/>
                    <a:pt x="930910" y="1454404"/>
                    <a:pt x="926592" y="1456055"/>
                  </a:cubicBezTo>
                  <a:lnTo>
                    <a:pt x="471043" y="1638173"/>
                  </a:lnTo>
                  <a:cubicBezTo>
                    <a:pt x="468376" y="1639316"/>
                    <a:pt x="465328" y="1639316"/>
                    <a:pt x="462534" y="1638173"/>
                  </a:cubicBezTo>
                  <a:lnTo>
                    <a:pt x="7112" y="1456055"/>
                  </a:lnTo>
                  <a:close/>
                </a:path>
              </a:pathLst>
            </a:custGeom>
            <a:solidFill>
              <a:srgbClr val="018CE1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4930" y="3152013"/>
              <a:ext cx="910844" cy="1615694"/>
            </a:xfrm>
            <a:custGeom>
              <a:avLst/>
              <a:gdLst/>
              <a:ahLst/>
              <a:cxnLst/>
              <a:rect r="r" b="b" t="t" l="l"/>
              <a:pathLst>
                <a:path h="1615694" w="910844">
                  <a:moveTo>
                    <a:pt x="0" y="1433576"/>
                  </a:moveTo>
                  <a:lnTo>
                    <a:pt x="455422" y="1615694"/>
                  </a:lnTo>
                  <a:lnTo>
                    <a:pt x="910844" y="1433576"/>
                  </a:lnTo>
                  <a:lnTo>
                    <a:pt x="910844" y="0"/>
                  </a:lnTo>
                  <a:lnTo>
                    <a:pt x="455422" y="182245"/>
                  </a:lnTo>
                  <a:lnTo>
                    <a:pt x="0" y="0"/>
                  </a:lnTo>
                  <a:lnTo>
                    <a:pt x="0" y="1433576"/>
                  </a:lnTo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63500" y="3140075"/>
              <a:ext cx="933704" cy="1639316"/>
            </a:xfrm>
            <a:custGeom>
              <a:avLst/>
              <a:gdLst/>
              <a:ahLst/>
              <a:cxnLst/>
              <a:rect r="r" b="b" t="t" l="l"/>
              <a:pathLst>
                <a:path h="1639316" w="933704">
                  <a:moveTo>
                    <a:pt x="15621" y="1434973"/>
                  </a:moveTo>
                  <a:lnTo>
                    <a:pt x="471043" y="1617091"/>
                  </a:lnTo>
                  <a:lnTo>
                    <a:pt x="466852" y="1627632"/>
                  </a:lnTo>
                  <a:lnTo>
                    <a:pt x="462661" y="1617091"/>
                  </a:lnTo>
                  <a:lnTo>
                    <a:pt x="918083" y="1434973"/>
                  </a:lnTo>
                  <a:lnTo>
                    <a:pt x="922274" y="1445514"/>
                  </a:lnTo>
                  <a:lnTo>
                    <a:pt x="910844" y="1445514"/>
                  </a:lnTo>
                  <a:lnTo>
                    <a:pt x="910844" y="11938"/>
                  </a:lnTo>
                  <a:lnTo>
                    <a:pt x="922274" y="11938"/>
                  </a:lnTo>
                  <a:lnTo>
                    <a:pt x="926465" y="22479"/>
                  </a:lnTo>
                  <a:lnTo>
                    <a:pt x="471043" y="204597"/>
                  </a:lnTo>
                  <a:cubicBezTo>
                    <a:pt x="468376" y="205740"/>
                    <a:pt x="465328" y="205740"/>
                    <a:pt x="462534" y="204597"/>
                  </a:cubicBezTo>
                  <a:lnTo>
                    <a:pt x="7112" y="22606"/>
                  </a:lnTo>
                  <a:lnTo>
                    <a:pt x="11303" y="12065"/>
                  </a:lnTo>
                  <a:lnTo>
                    <a:pt x="22733" y="12065"/>
                  </a:lnTo>
                  <a:lnTo>
                    <a:pt x="22733" y="1445514"/>
                  </a:lnTo>
                  <a:lnTo>
                    <a:pt x="11430" y="1445514"/>
                  </a:lnTo>
                  <a:lnTo>
                    <a:pt x="15621" y="1434973"/>
                  </a:lnTo>
                  <a:moveTo>
                    <a:pt x="7112" y="1456055"/>
                  </a:moveTo>
                  <a:cubicBezTo>
                    <a:pt x="2794" y="1454277"/>
                    <a:pt x="0" y="1450086"/>
                    <a:pt x="0" y="1445514"/>
                  </a:cubicBezTo>
                  <a:lnTo>
                    <a:pt x="0" y="11938"/>
                  </a:lnTo>
                  <a:cubicBezTo>
                    <a:pt x="0" y="8128"/>
                    <a:pt x="1905" y="4572"/>
                    <a:pt x="4953" y="2540"/>
                  </a:cubicBezTo>
                  <a:cubicBezTo>
                    <a:pt x="8001" y="508"/>
                    <a:pt x="12065" y="0"/>
                    <a:pt x="15621" y="1397"/>
                  </a:cubicBezTo>
                  <a:lnTo>
                    <a:pt x="471043" y="183515"/>
                  </a:lnTo>
                  <a:lnTo>
                    <a:pt x="466852" y="194056"/>
                  </a:lnTo>
                  <a:lnTo>
                    <a:pt x="462661" y="183515"/>
                  </a:lnTo>
                  <a:lnTo>
                    <a:pt x="918083" y="1397"/>
                  </a:lnTo>
                  <a:cubicBezTo>
                    <a:pt x="921639" y="0"/>
                    <a:pt x="925576" y="381"/>
                    <a:pt x="928751" y="2540"/>
                  </a:cubicBezTo>
                  <a:cubicBezTo>
                    <a:pt x="931926" y="4699"/>
                    <a:pt x="933704" y="8128"/>
                    <a:pt x="933704" y="11938"/>
                  </a:cubicBezTo>
                  <a:lnTo>
                    <a:pt x="933704" y="1445514"/>
                  </a:lnTo>
                  <a:cubicBezTo>
                    <a:pt x="933704" y="1450213"/>
                    <a:pt x="930910" y="1454404"/>
                    <a:pt x="926592" y="1456055"/>
                  </a:cubicBezTo>
                  <a:lnTo>
                    <a:pt x="471043" y="1638173"/>
                  </a:lnTo>
                  <a:cubicBezTo>
                    <a:pt x="468376" y="1639316"/>
                    <a:pt x="465328" y="1639316"/>
                    <a:pt x="462534" y="1638173"/>
                  </a:cubicBezTo>
                  <a:lnTo>
                    <a:pt x="7112" y="1456055"/>
                  </a:lnTo>
                  <a:close/>
                </a:path>
              </a:pathLst>
            </a:custGeom>
            <a:solidFill>
              <a:srgbClr val="DA33B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923825" y="446265"/>
            <a:ext cx="5774093" cy="1093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6"/>
              </a:lnSpc>
            </a:pPr>
            <a:r>
              <a:rPr lang="en-US" b="true" sz="3375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Logistics and Transportation Analy</a:t>
            </a:r>
            <a:r>
              <a:rPr lang="en-US" b="true" sz="3375">
                <a:solidFill>
                  <a:srgbClr val="000000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 </a:t>
            </a:r>
            <a:r>
              <a:rPr lang="en-US" b="true" sz="3375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t</a:t>
            </a:r>
            <a:r>
              <a:rPr lang="en-US" b="true" sz="3375">
                <a:solidFill>
                  <a:srgbClr val="000000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 </a:t>
            </a:r>
            <a:r>
              <a:rPr lang="en-US" b="true" sz="3375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ics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97234" y="2339235"/>
            <a:ext cx="167183" cy="386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1"/>
              </a:lnSpc>
            </a:pPr>
            <a:r>
              <a:rPr lang="en-US" b="true" sz="2151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97234" y="3872760"/>
            <a:ext cx="167183" cy="386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1"/>
              </a:lnSpc>
            </a:pPr>
            <a:r>
              <a:rPr lang="en-US" b="true" sz="2151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97234" y="5492010"/>
            <a:ext cx="167183" cy="386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1"/>
              </a:lnSpc>
            </a:pPr>
            <a:r>
              <a:rPr lang="en-US" b="true" sz="2151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07897" y="1990020"/>
            <a:ext cx="4118562" cy="95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Route Optimization</a:t>
            </a:r>
          </a:p>
          <a:p>
            <a:pPr algn="l">
              <a:lnSpc>
                <a:spcPts val="2324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Tableau helps analyze and optimize delivery routes, minimizing transportation costs and delivery times.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07897" y="3447345"/>
            <a:ext cx="4693920" cy="124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Carrier Performance</a:t>
            </a:r>
          </a:p>
          <a:p>
            <a:pPr algn="l">
              <a:lnSpc>
                <a:spcPts val="2274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Track and compare the performance of different carriers based on factors like on-time deliveries, delivery costs, and customer satisfaction.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07897" y="5057070"/>
            <a:ext cx="4327903" cy="1251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Transportation Cost Analysis</a:t>
            </a:r>
          </a:p>
          <a:p>
            <a:pPr algn="l">
              <a:lnSpc>
                <a:spcPts val="2300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Visualize transportation costs across various modes of transport, identifying areas for potential savings and improvements.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"/>
            <a:ext cx="11430000" cy="7334250"/>
            <a:chOff x="0" y="0"/>
            <a:chExt cx="11430000" cy="73342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30000" cy="7334250"/>
            </a:xfrm>
            <a:custGeom>
              <a:avLst/>
              <a:gdLst/>
              <a:ahLst/>
              <a:cxnLst/>
              <a:rect r="r" b="b" t="t" l="l"/>
              <a:pathLst>
                <a:path h="7334250" w="11430000">
                  <a:moveTo>
                    <a:pt x="0" y="7334250"/>
                  </a:moveTo>
                  <a:lnTo>
                    <a:pt x="11430000" y="733425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3F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11430000" cy="7334507"/>
          </a:xfrm>
          <a:custGeom>
            <a:avLst/>
            <a:gdLst/>
            <a:ahLst/>
            <a:cxnLst/>
            <a:rect r="r" b="b" t="t" l="l"/>
            <a:pathLst>
              <a:path h="7334507" w="11430000">
                <a:moveTo>
                  <a:pt x="0" y="0"/>
                </a:moveTo>
                <a:lnTo>
                  <a:pt x="11430000" y="0"/>
                </a:lnTo>
                <a:lnTo>
                  <a:pt x="11430000" y="7334507"/>
                </a:lnTo>
                <a:lnTo>
                  <a:pt x="0" y="7334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63503" y="-63246"/>
            <a:ext cx="11556997" cy="7460999"/>
            <a:chOff x="0" y="0"/>
            <a:chExt cx="11557000" cy="74609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0" y="63500"/>
              <a:ext cx="11430000" cy="7333996"/>
            </a:xfrm>
            <a:custGeom>
              <a:avLst/>
              <a:gdLst/>
              <a:ahLst/>
              <a:cxnLst/>
              <a:rect r="r" b="b" t="t" l="l"/>
              <a:pathLst>
                <a:path h="7333996" w="11430000">
                  <a:moveTo>
                    <a:pt x="0" y="0"/>
                  </a:moveTo>
                  <a:lnTo>
                    <a:pt x="0" y="7333996"/>
                  </a:lnTo>
                  <a:lnTo>
                    <a:pt x="11430000" y="733399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3F3FF">
                <a:alpha val="74510"/>
              </a:srgbClr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616200" y="1463421"/>
              <a:ext cx="1256538" cy="1324229"/>
            </a:xfrm>
            <a:custGeom>
              <a:avLst/>
              <a:gdLst/>
              <a:ahLst/>
              <a:cxnLst/>
              <a:rect r="r" b="b" t="t" l="l"/>
              <a:pathLst>
                <a:path h="1324229" w="1256538">
                  <a:moveTo>
                    <a:pt x="628269" y="0"/>
                  </a:moveTo>
                  <a:lnTo>
                    <a:pt x="1256538" y="1324229"/>
                  </a:lnTo>
                  <a:lnTo>
                    <a:pt x="0" y="1324229"/>
                  </a:lnTo>
                  <a:lnTo>
                    <a:pt x="628269" y="0"/>
                  </a:ln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604262" y="1451991"/>
              <a:ext cx="1280414" cy="1346962"/>
            </a:xfrm>
            <a:custGeom>
              <a:avLst/>
              <a:gdLst/>
              <a:ahLst/>
              <a:cxnLst/>
              <a:rect r="r" b="b" t="t" l="l"/>
              <a:pathLst>
                <a:path h="1346962" w="1280414">
                  <a:moveTo>
                    <a:pt x="640207" y="0"/>
                  </a:moveTo>
                  <a:cubicBezTo>
                    <a:pt x="644652" y="0"/>
                    <a:pt x="648589" y="2540"/>
                    <a:pt x="650494" y="6477"/>
                  </a:cubicBezTo>
                  <a:lnTo>
                    <a:pt x="1278763" y="1330706"/>
                  </a:lnTo>
                  <a:cubicBezTo>
                    <a:pt x="1280414" y="1334262"/>
                    <a:pt x="1280160" y="1338326"/>
                    <a:pt x="1278128" y="1341628"/>
                  </a:cubicBezTo>
                  <a:cubicBezTo>
                    <a:pt x="1276096" y="1344930"/>
                    <a:pt x="1272413" y="1346962"/>
                    <a:pt x="1268476" y="1346962"/>
                  </a:cubicBezTo>
                  <a:lnTo>
                    <a:pt x="11938" y="1346962"/>
                  </a:lnTo>
                  <a:cubicBezTo>
                    <a:pt x="8001" y="1346962"/>
                    <a:pt x="4445" y="1344930"/>
                    <a:pt x="2286" y="1341628"/>
                  </a:cubicBezTo>
                  <a:cubicBezTo>
                    <a:pt x="127" y="1338326"/>
                    <a:pt x="0" y="1334135"/>
                    <a:pt x="1651" y="1330706"/>
                  </a:cubicBezTo>
                  <a:lnTo>
                    <a:pt x="629920" y="6477"/>
                  </a:lnTo>
                  <a:cubicBezTo>
                    <a:pt x="631825" y="2540"/>
                    <a:pt x="635762" y="0"/>
                    <a:pt x="640207" y="0"/>
                  </a:cubicBezTo>
                  <a:moveTo>
                    <a:pt x="640207" y="22733"/>
                  </a:moveTo>
                  <a:lnTo>
                    <a:pt x="640207" y="11303"/>
                  </a:lnTo>
                  <a:lnTo>
                    <a:pt x="650494" y="16129"/>
                  </a:lnTo>
                  <a:lnTo>
                    <a:pt x="22225" y="1340358"/>
                  </a:lnTo>
                  <a:lnTo>
                    <a:pt x="11938" y="1335532"/>
                  </a:lnTo>
                  <a:lnTo>
                    <a:pt x="11938" y="1324102"/>
                  </a:lnTo>
                  <a:lnTo>
                    <a:pt x="1268476" y="1324102"/>
                  </a:lnTo>
                  <a:lnTo>
                    <a:pt x="1268476" y="1335532"/>
                  </a:lnTo>
                  <a:lnTo>
                    <a:pt x="1258189" y="1340358"/>
                  </a:lnTo>
                  <a:lnTo>
                    <a:pt x="629920" y="16129"/>
                  </a:lnTo>
                  <a:lnTo>
                    <a:pt x="640207" y="11303"/>
                  </a:lnTo>
                  <a:lnTo>
                    <a:pt x="640207" y="22733"/>
                  </a:lnTo>
                  <a:close/>
                </a:path>
              </a:pathLst>
            </a:custGeom>
            <a:solidFill>
              <a:srgbClr val="2D4DF2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911600" y="2811145"/>
              <a:ext cx="6896100" cy="9652"/>
            </a:xfrm>
            <a:custGeom>
              <a:avLst/>
              <a:gdLst/>
              <a:ahLst/>
              <a:cxnLst/>
              <a:rect r="r" b="b" t="t" l="l"/>
              <a:pathLst>
                <a:path h="9652" w="6896100">
                  <a:moveTo>
                    <a:pt x="0" y="4826"/>
                  </a:moveTo>
                  <a:cubicBezTo>
                    <a:pt x="0" y="3556"/>
                    <a:pt x="889" y="2413"/>
                    <a:pt x="2794" y="1397"/>
                  </a:cubicBezTo>
                  <a:cubicBezTo>
                    <a:pt x="4699" y="381"/>
                    <a:pt x="6858" y="0"/>
                    <a:pt x="9525" y="0"/>
                  </a:cubicBezTo>
                  <a:lnTo>
                    <a:pt x="6886575" y="0"/>
                  </a:lnTo>
                  <a:cubicBezTo>
                    <a:pt x="6889242" y="0"/>
                    <a:pt x="6891401" y="508"/>
                    <a:pt x="6893306" y="1397"/>
                  </a:cubicBezTo>
                  <a:cubicBezTo>
                    <a:pt x="6895212" y="2286"/>
                    <a:pt x="6896100" y="3429"/>
                    <a:pt x="6896100" y="4826"/>
                  </a:cubicBezTo>
                  <a:cubicBezTo>
                    <a:pt x="6896100" y="6223"/>
                    <a:pt x="6895211" y="7239"/>
                    <a:pt x="6893306" y="8255"/>
                  </a:cubicBezTo>
                  <a:cubicBezTo>
                    <a:pt x="6891402" y="9271"/>
                    <a:pt x="6889242" y="9652"/>
                    <a:pt x="6886575" y="9652"/>
                  </a:cubicBezTo>
                  <a:lnTo>
                    <a:pt x="9525" y="9652"/>
                  </a:lnTo>
                  <a:cubicBezTo>
                    <a:pt x="6858" y="9652"/>
                    <a:pt x="4699" y="9144"/>
                    <a:pt x="2794" y="8255"/>
                  </a:cubicBezTo>
                  <a:cubicBezTo>
                    <a:pt x="889" y="7366"/>
                    <a:pt x="0" y="6223"/>
                    <a:pt x="0" y="4826"/>
                  </a:cubicBezTo>
                </a:path>
              </a:pathLst>
            </a:custGeom>
            <a:solidFill>
              <a:srgbClr val="2D4DF2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987550" y="2835021"/>
              <a:ext cx="2513203" cy="1324229"/>
            </a:xfrm>
            <a:custGeom>
              <a:avLst/>
              <a:gdLst/>
              <a:ahLst/>
              <a:cxnLst/>
              <a:rect r="r" b="b" t="t" l="l"/>
              <a:pathLst>
                <a:path h="1324229" w="2513203">
                  <a:moveTo>
                    <a:pt x="621919" y="0"/>
                  </a:moveTo>
                  <a:lnTo>
                    <a:pt x="1891284" y="0"/>
                  </a:lnTo>
                  <a:lnTo>
                    <a:pt x="2513203" y="1324229"/>
                  </a:lnTo>
                  <a:lnTo>
                    <a:pt x="0" y="1324229"/>
                  </a:lnTo>
                  <a:lnTo>
                    <a:pt x="621919" y="0"/>
                  </a:lnTo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975485" y="2823591"/>
              <a:ext cx="2537206" cy="1347089"/>
            </a:xfrm>
            <a:custGeom>
              <a:avLst/>
              <a:gdLst/>
              <a:ahLst/>
              <a:cxnLst/>
              <a:rect r="r" b="b" t="t" l="l"/>
              <a:pathLst>
                <a:path h="1347089" w="2537206">
                  <a:moveTo>
                    <a:pt x="633984" y="0"/>
                  </a:moveTo>
                  <a:lnTo>
                    <a:pt x="1903349" y="0"/>
                  </a:lnTo>
                  <a:cubicBezTo>
                    <a:pt x="1907794" y="0"/>
                    <a:pt x="1911731" y="2540"/>
                    <a:pt x="1913636" y="6604"/>
                  </a:cubicBezTo>
                  <a:lnTo>
                    <a:pt x="2535555" y="1330833"/>
                  </a:lnTo>
                  <a:cubicBezTo>
                    <a:pt x="2537206" y="1334389"/>
                    <a:pt x="2536952" y="1338453"/>
                    <a:pt x="2534920" y="1341755"/>
                  </a:cubicBezTo>
                  <a:cubicBezTo>
                    <a:pt x="2532888" y="1345056"/>
                    <a:pt x="2529205" y="1347089"/>
                    <a:pt x="2525268" y="1347089"/>
                  </a:cubicBezTo>
                  <a:lnTo>
                    <a:pt x="12065" y="1347089"/>
                  </a:lnTo>
                  <a:cubicBezTo>
                    <a:pt x="8128" y="1347089"/>
                    <a:pt x="4572" y="1345057"/>
                    <a:pt x="2413" y="1341755"/>
                  </a:cubicBezTo>
                  <a:cubicBezTo>
                    <a:pt x="254" y="1338453"/>
                    <a:pt x="0" y="1334389"/>
                    <a:pt x="1778" y="1330833"/>
                  </a:cubicBezTo>
                  <a:lnTo>
                    <a:pt x="623697" y="6604"/>
                  </a:lnTo>
                  <a:cubicBezTo>
                    <a:pt x="625602" y="2667"/>
                    <a:pt x="629539" y="0"/>
                    <a:pt x="633984" y="0"/>
                  </a:cubicBezTo>
                  <a:moveTo>
                    <a:pt x="633984" y="22733"/>
                  </a:moveTo>
                  <a:lnTo>
                    <a:pt x="633984" y="11303"/>
                  </a:lnTo>
                  <a:lnTo>
                    <a:pt x="644271" y="16129"/>
                  </a:lnTo>
                  <a:lnTo>
                    <a:pt x="22352" y="1340358"/>
                  </a:lnTo>
                  <a:lnTo>
                    <a:pt x="12065" y="1335532"/>
                  </a:lnTo>
                  <a:lnTo>
                    <a:pt x="12065" y="1324102"/>
                  </a:lnTo>
                  <a:lnTo>
                    <a:pt x="2525268" y="1324102"/>
                  </a:lnTo>
                  <a:lnTo>
                    <a:pt x="2525268" y="1335532"/>
                  </a:lnTo>
                  <a:lnTo>
                    <a:pt x="2514981" y="1340358"/>
                  </a:lnTo>
                  <a:lnTo>
                    <a:pt x="1893062" y="16129"/>
                  </a:lnTo>
                  <a:lnTo>
                    <a:pt x="1903349" y="11303"/>
                  </a:lnTo>
                  <a:lnTo>
                    <a:pt x="1903349" y="22733"/>
                  </a:lnTo>
                  <a:lnTo>
                    <a:pt x="633984" y="22733"/>
                  </a:lnTo>
                  <a:close/>
                </a:path>
              </a:pathLst>
            </a:custGeom>
            <a:solidFill>
              <a:srgbClr val="018CE1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540250" y="4173220"/>
              <a:ext cx="6267450" cy="9525"/>
            </a:xfrm>
            <a:custGeom>
              <a:avLst/>
              <a:gdLst/>
              <a:ahLst/>
              <a:cxnLst/>
              <a:rect r="r" b="b" t="t" l="l"/>
              <a:pathLst>
                <a:path h="9525" w="6267450">
                  <a:moveTo>
                    <a:pt x="0" y="4826"/>
                  </a:moveTo>
                  <a:cubicBezTo>
                    <a:pt x="0" y="3556"/>
                    <a:pt x="889" y="2413"/>
                    <a:pt x="2794" y="1397"/>
                  </a:cubicBezTo>
                  <a:cubicBezTo>
                    <a:pt x="4699" y="381"/>
                    <a:pt x="6858" y="0"/>
                    <a:pt x="9525" y="0"/>
                  </a:cubicBezTo>
                  <a:lnTo>
                    <a:pt x="6257925" y="0"/>
                  </a:lnTo>
                  <a:cubicBezTo>
                    <a:pt x="6260592" y="0"/>
                    <a:pt x="6262751" y="509"/>
                    <a:pt x="6264656" y="1397"/>
                  </a:cubicBezTo>
                  <a:cubicBezTo>
                    <a:pt x="6266562" y="2286"/>
                    <a:pt x="6267450" y="3429"/>
                    <a:pt x="6267450" y="4826"/>
                  </a:cubicBezTo>
                  <a:cubicBezTo>
                    <a:pt x="6267450" y="6223"/>
                    <a:pt x="6266561" y="7239"/>
                    <a:pt x="6264656" y="8128"/>
                  </a:cubicBezTo>
                  <a:cubicBezTo>
                    <a:pt x="6262752" y="9017"/>
                    <a:pt x="6260592" y="9525"/>
                    <a:pt x="6257925" y="9525"/>
                  </a:cubicBezTo>
                  <a:lnTo>
                    <a:pt x="9525" y="9525"/>
                  </a:lnTo>
                  <a:cubicBezTo>
                    <a:pt x="6858" y="9525"/>
                    <a:pt x="4699" y="9017"/>
                    <a:pt x="2794" y="8128"/>
                  </a:cubicBezTo>
                  <a:cubicBezTo>
                    <a:pt x="889" y="7240"/>
                    <a:pt x="0" y="6096"/>
                    <a:pt x="0" y="4826"/>
                  </a:cubicBezTo>
                </a:path>
              </a:pathLst>
            </a:custGeom>
            <a:solidFill>
              <a:srgbClr val="018CE1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358900" y="4206621"/>
              <a:ext cx="3769995" cy="1324229"/>
            </a:xfrm>
            <a:custGeom>
              <a:avLst/>
              <a:gdLst/>
              <a:ahLst/>
              <a:cxnLst/>
              <a:rect r="r" b="b" t="t" l="l"/>
              <a:pathLst>
                <a:path h="1324229" w="3769995">
                  <a:moveTo>
                    <a:pt x="615696" y="0"/>
                  </a:moveTo>
                  <a:lnTo>
                    <a:pt x="3154426" y="0"/>
                  </a:lnTo>
                  <a:lnTo>
                    <a:pt x="3769995" y="1324229"/>
                  </a:lnTo>
                  <a:lnTo>
                    <a:pt x="0" y="1324229"/>
                  </a:lnTo>
                  <a:lnTo>
                    <a:pt x="615696" y="0"/>
                  </a:lnTo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346835" y="4195191"/>
              <a:ext cx="3793998" cy="1346962"/>
            </a:xfrm>
            <a:custGeom>
              <a:avLst/>
              <a:gdLst/>
              <a:ahLst/>
              <a:cxnLst/>
              <a:rect r="r" b="b" t="t" l="l"/>
              <a:pathLst>
                <a:path h="1346962" w="3793998">
                  <a:moveTo>
                    <a:pt x="627761" y="0"/>
                  </a:moveTo>
                  <a:lnTo>
                    <a:pt x="3166491" y="0"/>
                  </a:lnTo>
                  <a:cubicBezTo>
                    <a:pt x="3170936" y="0"/>
                    <a:pt x="3175000" y="2540"/>
                    <a:pt x="3176778" y="6604"/>
                  </a:cubicBezTo>
                  <a:lnTo>
                    <a:pt x="3792347" y="1330833"/>
                  </a:lnTo>
                  <a:cubicBezTo>
                    <a:pt x="3793998" y="1334389"/>
                    <a:pt x="3793744" y="1338453"/>
                    <a:pt x="3791585" y="1341754"/>
                  </a:cubicBezTo>
                  <a:cubicBezTo>
                    <a:pt x="3789426" y="1345056"/>
                    <a:pt x="3785870" y="1346961"/>
                    <a:pt x="3781933" y="1346961"/>
                  </a:cubicBezTo>
                  <a:lnTo>
                    <a:pt x="12065" y="1346961"/>
                  </a:lnTo>
                  <a:cubicBezTo>
                    <a:pt x="8128" y="1346961"/>
                    <a:pt x="4572" y="1344929"/>
                    <a:pt x="2413" y="1341754"/>
                  </a:cubicBezTo>
                  <a:cubicBezTo>
                    <a:pt x="254" y="1338579"/>
                    <a:pt x="0" y="1334389"/>
                    <a:pt x="1651" y="1330833"/>
                  </a:cubicBezTo>
                  <a:lnTo>
                    <a:pt x="617347" y="6604"/>
                  </a:lnTo>
                  <a:cubicBezTo>
                    <a:pt x="619252" y="2540"/>
                    <a:pt x="623189" y="0"/>
                    <a:pt x="627634" y="0"/>
                  </a:cubicBezTo>
                  <a:moveTo>
                    <a:pt x="627634" y="22733"/>
                  </a:moveTo>
                  <a:lnTo>
                    <a:pt x="627634" y="11303"/>
                  </a:lnTo>
                  <a:lnTo>
                    <a:pt x="637921" y="16129"/>
                  </a:lnTo>
                  <a:lnTo>
                    <a:pt x="22225" y="1340358"/>
                  </a:lnTo>
                  <a:lnTo>
                    <a:pt x="11938" y="1335532"/>
                  </a:lnTo>
                  <a:lnTo>
                    <a:pt x="11938" y="1324102"/>
                  </a:lnTo>
                  <a:lnTo>
                    <a:pt x="3782060" y="1324102"/>
                  </a:lnTo>
                  <a:lnTo>
                    <a:pt x="3782060" y="1335532"/>
                  </a:lnTo>
                  <a:lnTo>
                    <a:pt x="3771773" y="1340358"/>
                  </a:lnTo>
                  <a:lnTo>
                    <a:pt x="3156204" y="16129"/>
                  </a:lnTo>
                  <a:lnTo>
                    <a:pt x="3166491" y="11303"/>
                  </a:lnTo>
                  <a:lnTo>
                    <a:pt x="3166491" y="22733"/>
                  </a:lnTo>
                  <a:lnTo>
                    <a:pt x="627761" y="22733"/>
                  </a:lnTo>
                  <a:close/>
                </a:path>
              </a:pathLst>
            </a:custGeom>
            <a:solidFill>
              <a:srgbClr val="DA33B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5168900" y="5544947"/>
              <a:ext cx="5638800" cy="9398"/>
            </a:xfrm>
            <a:custGeom>
              <a:avLst/>
              <a:gdLst/>
              <a:ahLst/>
              <a:cxnLst/>
              <a:rect r="r" b="b" t="t" l="l"/>
              <a:pathLst>
                <a:path h="9398" w="5638800">
                  <a:moveTo>
                    <a:pt x="0" y="4699"/>
                  </a:moveTo>
                  <a:cubicBezTo>
                    <a:pt x="0" y="3429"/>
                    <a:pt x="889" y="2286"/>
                    <a:pt x="2794" y="1397"/>
                  </a:cubicBezTo>
                  <a:cubicBezTo>
                    <a:pt x="4699" y="508"/>
                    <a:pt x="6858" y="0"/>
                    <a:pt x="9525" y="0"/>
                  </a:cubicBezTo>
                  <a:lnTo>
                    <a:pt x="5629275" y="0"/>
                  </a:lnTo>
                  <a:cubicBezTo>
                    <a:pt x="5631942" y="0"/>
                    <a:pt x="5634101" y="508"/>
                    <a:pt x="5636006" y="1397"/>
                  </a:cubicBezTo>
                  <a:cubicBezTo>
                    <a:pt x="5637912" y="2286"/>
                    <a:pt x="5638800" y="3429"/>
                    <a:pt x="5638800" y="4699"/>
                  </a:cubicBezTo>
                  <a:cubicBezTo>
                    <a:pt x="5638800" y="5969"/>
                    <a:pt x="5637911" y="7112"/>
                    <a:pt x="5636006" y="8001"/>
                  </a:cubicBezTo>
                  <a:cubicBezTo>
                    <a:pt x="5634102" y="8890"/>
                    <a:pt x="5631942" y="9398"/>
                    <a:pt x="5629275" y="9398"/>
                  </a:cubicBezTo>
                  <a:lnTo>
                    <a:pt x="9525" y="9398"/>
                  </a:lnTo>
                  <a:cubicBezTo>
                    <a:pt x="6858" y="9398"/>
                    <a:pt x="4699" y="8890"/>
                    <a:pt x="2794" y="8001"/>
                  </a:cubicBezTo>
                  <a:cubicBezTo>
                    <a:pt x="889" y="7113"/>
                    <a:pt x="0" y="5969"/>
                    <a:pt x="0" y="4699"/>
                  </a:cubicBezTo>
                </a:path>
              </a:pathLst>
            </a:custGeom>
            <a:solidFill>
              <a:srgbClr val="DA33B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30250" y="5578221"/>
              <a:ext cx="5026533" cy="1324229"/>
            </a:xfrm>
            <a:custGeom>
              <a:avLst/>
              <a:gdLst/>
              <a:ahLst/>
              <a:cxnLst/>
              <a:rect r="r" b="b" t="t" l="l"/>
              <a:pathLst>
                <a:path h="1324229" w="5026533">
                  <a:moveTo>
                    <a:pt x="609219" y="0"/>
                  </a:moveTo>
                  <a:lnTo>
                    <a:pt x="4417187" y="0"/>
                  </a:lnTo>
                  <a:lnTo>
                    <a:pt x="5026533" y="1324229"/>
                  </a:lnTo>
                  <a:lnTo>
                    <a:pt x="0" y="1324229"/>
                  </a:lnTo>
                  <a:lnTo>
                    <a:pt x="609219" y="0"/>
                  </a:lnTo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718312" y="5566791"/>
              <a:ext cx="5050409" cy="1347089"/>
            </a:xfrm>
            <a:custGeom>
              <a:avLst/>
              <a:gdLst/>
              <a:ahLst/>
              <a:cxnLst/>
              <a:rect r="r" b="b" t="t" l="l"/>
              <a:pathLst>
                <a:path h="1347089" w="5050409">
                  <a:moveTo>
                    <a:pt x="621157" y="0"/>
                  </a:moveTo>
                  <a:lnTo>
                    <a:pt x="4429125" y="0"/>
                  </a:lnTo>
                  <a:cubicBezTo>
                    <a:pt x="4433570" y="0"/>
                    <a:pt x="4437634" y="2540"/>
                    <a:pt x="4439412" y="6604"/>
                  </a:cubicBezTo>
                  <a:lnTo>
                    <a:pt x="5048758" y="1330960"/>
                  </a:lnTo>
                  <a:cubicBezTo>
                    <a:pt x="5050409" y="1334516"/>
                    <a:pt x="5050155" y="1338580"/>
                    <a:pt x="5047996" y="1341882"/>
                  </a:cubicBezTo>
                  <a:cubicBezTo>
                    <a:pt x="5045837" y="1345184"/>
                    <a:pt x="5042281" y="1347089"/>
                    <a:pt x="5038471" y="1347089"/>
                  </a:cubicBezTo>
                  <a:lnTo>
                    <a:pt x="11938" y="1347089"/>
                  </a:lnTo>
                  <a:cubicBezTo>
                    <a:pt x="8001" y="1347089"/>
                    <a:pt x="4445" y="1345057"/>
                    <a:pt x="2413" y="1341882"/>
                  </a:cubicBezTo>
                  <a:cubicBezTo>
                    <a:pt x="381" y="1338707"/>
                    <a:pt x="0" y="1334516"/>
                    <a:pt x="1651" y="1330960"/>
                  </a:cubicBezTo>
                  <a:lnTo>
                    <a:pt x="610870" y="6731"/>
                  </a:lnTo>
                  <a:cubicBezTo>
                    <a:pt x="612775" y="2667"/>
                    <a:pt x="616712" y="127"/>
                    <a:pt x="621157" y="127"/>
                  </a:cubicBezTo>
                  <a:moveTo>
                    <a:pt x="621157" y="22860"/>
                  </a:moveTo>
                  <a:lnTo>
                    <a:pt x="621157" y="11431"/>
                  </a:lnTo>
                  <a:lnTo>
                    <a:pt x="631444" y="16129"/>
                  </a:lnTo>
                  <a:lnTo>
                    <a:pt x="22225" y="1340485"/>
                  </a:lnTo>
                  <a:lnTo>
                    <a:pt x="11938" y="1335786"/>
                  </a:lnTo>
                  <a:lnTo>
                    <a:pt x="11938" y="1324356"/>
                  </a:lnTo>
                  <a:lnTo>
                    <a:pt x="5038471" y="1324356"/>
                  </a:lnTo>
                  <a:lnTo>
                    <a:pt x="5038471" y="1335786"/>
                  </a:lnTo>
                  <a:lnTo>
                    <a:pt x="5028184" y="1340485"/>
                  </a:lnTo>
                  <a:lnTo>
                    <a:pt x="4418838" y="16129"/>
                  </a:lnTo>
                  <a:lnTo>
                    <a:pt x="4429125" y="11430"/>
                  </a:lnTo>
                  <a:lnTo>
                    <a:pt x="4429125" y="22860"/>
                  </a:lnTo>
                  <a:lnTo>
                    <a:pt x="621157" y="22860"/>
                  </a:lnTo>
                  <a:close/>
                </a:path>
              </a:pathLst>
            </a:custGeom>
            <a:solidFill>
              <a:srgbClr val="2D4DF2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637575" y="398640"/>
            <a:ext cx="6769999" cy="598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b="true" sz="3375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Improving Supply Chain Efficiency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07827" y="2043027"/>
            <a:ext cx="139322" cy="31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</a:pPr>
            <a:r>
              <a:rPr lang="en-US" b="true" sz="1792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07827" y="3243177"/>
            <a:ext cx="139322" cy="31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</a:pPr>
            <a:r>
              <a:rPr lang="en-US" b="true" sz="1792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07827" y="4614777"/>
            <a:ext cx="139322" cy="31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</a:pPr>
            <a:r>
              <a:rPr lang="en-US" b="true" sz="1792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107827" y="5986377"/>
            <a:ext cx="139322" cy="31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</a:pPr>
            <a:r>
              <a:rPr lang="en-US" b="true" sz="1792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986660" y="1532820"/>
            <a:ext cx="6401505" cy="95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Data-Driven Decisions</a:t>
            </a:r>
          </a:p>
          <a:p>
            <a:pPr algn="l">
              <a:lnSpc>
                <a:spcPts val="2249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Tableau provides the data and visualizations needed to make informed and data- driven decisions.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615015" y="2904420"/>
            <a:ext cx="5890584" cy="95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Process Optimization</a:t>
            </a:r>
          </a:p>
          <a:p>
            <a:pPr algn="l">
              <a:lnSpc>
                <a:spcPts val="2249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Identify bottlenecks and inefficiencies in the supply chain, and implement improvements for smoother operations.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243360" y="4276020"/>
            <a:ext cx="5145834" cy="95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Enhanced Collaboration</a:t>
            </a:r>
          </a:p>
          <a:p>
            <a:pPr algn="l">
              <a:lnSpc>
                <a:spcPts val="2324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Tableau facilitates seamless collaboration between departments involved in the supply chain.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871562" y="5647620"/>
            <a:ext cx="4483656" cy="95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 spc="3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Increased Visibility</a:t>
            </a:r>
          </a:p>
          <a:p>
            <a:pPr algn="l">
              <a:lnSpc>
                <a:spcPts val="2324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Gain greater visibility into all stages of the supply chain, fostering transparency and accountability.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7"/>
            <a:ext cx="11430000" cy="6438900"/>
          </a:xfrm>
          <a:custGeom>
            <a:avLst/>
            <a:gdLst/>
            <a:ahLst/>
            <a:cxnLst/>
            <a:rect r="r" b="b" t="t" l="l"/>
            <a:pathLst>
              <a:path h="6438900" w="11430000">
                <a:moveTo>
                  <a:pt x="0" y="0"/>
                </a:moveTo>
                <a:lnTo>
                  <a:pt x="11430000" y="0"/>
                </a:lnTo>
                <a:lnTo>
                  <a:pt x="11430000" y="6438900"/>
                </a:lnTo>
                <a:lnTo>
                  <a:pt x="0" y="643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" r="0" b="-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5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503" y="-63246"/>
            <a:ext cx="11556997" cy="6565649"/>
          </a:xfrm>
          <a:custGeom>
            <a:avLst/>
            <a:gdLst/>
            <a:ahLst/>
            <a:cxnLst/>
            <a:rect r="r" b="b" t="t" l="l"/>
            <a:pathLst>
              <a:path h="6565649" w="11556997">
                <a:moveTo>
                  <a:pt x="0" y="0"/>
                </a:moveTo>
                <a:lnTo>
                  <a:pt x="11556997" y="0"/>
                </a:lnTo>
                <a:lnTo>
                  <a:pt x="11556997" y="6565649"/>
                </a:lnTo>
                <a:lnTo>
                  <a:pt x="0" y="65656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7575" y="436740"/>
            <a:ext cx="6197727" cy="598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b="true" sz="3375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Conclusion and Key Takeaways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8800" y="1919202"/>
            <a:ext cx="139322" cy="31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</a:pPr>
            <a:r>
              <a:rPr lang="en-US" b="true" sz="1792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8800" y="3338427"/>
            <a:ext cx="139322" cy="31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</a:pPr>
            <a:r>
              <a:rPr lang="en-US" b="true" sz="1792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8800" y="4900527"/>
            <a:ext cx="139322" cy="31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</a:pPr>
            <a:r>
              <a:rPr lang="en-US" b="true" sz="1792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12228" y="1580445"/>
            <a:ext cx="7412431" cy="95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Data is Key</a:t>
            </a:r>
          </a:p>
          <a:p>
            <a:pPr algn="l">
              <a:lnSpc>
                <a:spcPts val="2249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Leveraging data is crucial for gaining insights and making informed decisions in supply chain management</a:t>
            </a:r>
            <a:r>
              <a:rPr lang="en-US" sz="1434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04687" y="2999670"/>
            <a:ext cx="6194193" cy="95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Tableau empowers</a:t>
            </a:r>
          </a:p>
          <a:p>
            <a:pPr algn="l">
              <a:lnSpc>
                <a:spcPts val="2324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Tableau is a powerful tool that enables organizations to visualize and analyze data, driving efficiency.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97166" y="4409370"/>
            <a:ext cx="4654601" cy="1251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00002E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Optimizing Performance</a:t>
            </a:r>
          </a:p>
          <a:p>
            <a:pPr algn="l">
              <a:lnSpc>
                <a:spcPts val="2300"/>
              </a:lnSpc>
            </a:pPr>
            <a:r>
              <a:rPr lang="en-US" sz="143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By implementing data-driven strategies, organizations can optimize performance, enhance efficiency, and achieve better outcomes.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DAGaIeBOdrc</dc:identifier>
  <dcterms:modified xsi:type="dcterms:W3CDTF">2011-08-01T06:04:30Z</dcterms:modified>
  <cp:revision>1</cp:revision>
  <dc:title>Supply-Chain-Management-A-Tableau-Powered-Journey.pdf</dc:title>
</cp:coreProperties>
</file>